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notesMasterIdLst>
    <p:notesMasterId r:id="rId37"/>
  </p:notesMasterIdLst>
  <p:sldIdLst>
    <p:sldId id="256" r:id="rId3"/>
    <p:sldId id="257" r:id="rId4"/>
    <p:sldId id="1278" r:id="rId5"/>
    <p:sldId id="1281" r:id="rId6"/>
    <p:sldId id="1295" r:id="rId7"/>
    <p:sldId id="1282" r:id="rId8"/>
    <p:sldId id="1294" r:id="rId9"/>
    <p:sldId id="1283" r:id="rId10"/>
    <p:sldId id="1284" r:id="rId11"/>
    <p:sldId id="1293" r:id="rId12"/>
    <p:sldId id="1292" r:id="rId13"/>
    <p:sldId id="1285" r:id="rId14"/>
    <p:sldId id="1289" r:id="rId15"/>
    <p:sldId id="1286" r:id="rId16"/>
    <p:sldId id="1287" r:id="rId17"/>
    <p:sldId id="1296" r:id="rId18"/>
    <p:sldId id="1288" r:id="rId19"/>
    <p:sldId id="1290" r:id="rId20"/>
    <p:sldId id="1291" r:id="rId21"/>
    <p:sldId id="260" r:id="rId22"/>
    <p:sldId id="261" r:id="rId23"/>
    <p:sldId id="262" r:id="rId24"/>
    <p:sldId id="263" r:id="rId25"/>
    <p:sldId id="264" r:id="rId26"/>
    <p:sldId id="1254" r:id="rId27"/>
    <p:sldId id="1263" r:id="rId28"/>
    <p:sldId id="1264" r:id="rId29"/>
    <p:sldId id="1274" r:id="rId30"/>
    <p:sldId id="1255" r:id="rId31"/>
    <p:sldId id="1275" r:id="rId32"/>
    <p:sldId id="1276" r:id="rId33"/>
    <p:sldId id="1277" r:id="rId34"/>
    <p:sldId id="258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72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9" autoAdjust="0"/>
    <p:restoredTop sz="96405" autoAdjust="0"/>
  </p:normalViewPr>
  <p:slideViewPr>
    <p:cSldViewPr snapToGrid="0">
      <p:cViewPr varScale="1">
        <p:scale>
          <a:sx n="152" d="100"/>
          <a:sy n="152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Lee" userId="b059b14f-a5d2-40ea-a863-29db677be64c" providerId="ADAL" clId="{80C98882-5B8C-4ECF-8363-1B795A576547}"/>
    <pc:docChg chg="undo custSel addSld delSld modSld sldOrd">
      <pc:chgData name="Joe Lee" userId="b059b14f-a5d2-40ea-a863-29db677be64c" providerId="ADAL" clId="{80C98882-5B8C-4ECF-8363-1B795A576547}" dt="2020-11-09T12:18:03.483" v="5642" actId="20577"/>
      <pc:docMkLst>
        <pc:docMk/>
      </pc:docMkLst>
      <pc:sldChg chg="modSp">
        <pc:chgData name="Joe Lee" userId="b059b14f-a5d2-40ea-a863-29db677be64c" providerId="ADAL" clId="{80C98882-5B8C-4ECF-8363-1B795A576547}" dt="2020-11-09T04:23:40.907" v="659" actId="20577"/>
        <pc:sldMkLst>
          <pc:docMk/>
          <pc:sldMk cId="4194840444" sldId="256"/>
        </pc:sldMkLst>
        <pc:spChg chg="mod">
          <ac:chgData name="Joe Lee" userId="b059b14f-a5d2-40ea-a863-29db677be64c" providerId="ADAL" clId="{80C98882-5B8C-4ECF-8363-1B795A576547}" dt="2020-11-09T04:15:40.219" v="0" actId="20577"/>
          <ac:spMkLst>
            <pc:docMk/>
            <pc:sldMk cId="4194840444" sldId="256"/>
            <ac:spMk id="2" creationId="{10E9E044-1D9C-40C7-8C1E-4C1B0E9C8DDC}"/>
          </ac:spMkLst>
        </pc:spChg>
        <pc:spChg chg="mod">
          <ac:chgData name="Joe Lee" userId="b059b14f-a5d2-40ea-a863-29db677be64c" providerId="ADAL" clId="{80C98882-5B8C-4ECF-8363-1B795A576547}" dt="2020-11-09T04:23:40.907" v="659" actId="20577"/>
          <ac:spMkLst>
            <pc:docMk/>
            <pc:sldMk cId="4194840444" sldId="256"/>
            <ac:spMk id="3" creationId="{8E8B66D5-015B-49FE-84D5-62186D4DA2DB}"/>
          </ac:spMkLst>
        </pc:spChg>
      </pc:sldChg>
      <pc:sldChg chg="modSp">
        <pc:chgData name="Joe Lee" userId="b059b14f-a5d2-40ea-a863-29db677be64c" providerId="ADAL" clId="{80C98882-5B8C-4ECF-8363-1B795A576547}" dt="2020-11-09T04:16:29.455" v="62" actId="20577"/>
        <pc:sldMkLst>
          <pc:docMk/>
          <pc:sldMk cId="2349494563" sldId="257"/>
        </pc:sldMkLst>
        <pc:spChg chg="mod">
          <ac:chgData name="Joe Lee" userId="b059b14f-a5d2-40ea-a863-29db677be64c" providerId="ADAL" clId="{80C98882-5B8C-4ECF-8363-1B795A576547}" dt="2020-11-09T04:16:29.455" v="62" actId="20577"/>
          <ac:spMkLst>
            <pc:docMk/>
            <pc:sldMk cId="2349494563" sldId="257"/>
            <ac:spMk id="3" creationId="{809FEA75-499A-4113-90C2-2501C98E31D1}"/>
          </ac:spMkLst>
        </pc:spChg>
      </pc:sldChg>
      <pc:sldChg chg="modSp ord modTransition">
        <pc:chgData name="Joe Lee" userId="b059b14f-a5d2-40ea-a863-29db677be64c" providerId="ADAL" clId="{80C98882-5B8C-4ECF-8363-1B795A576547}" dt="2020-11-09T12:16:39.298" v="5601"/>
        <pc:sldMkLst>
          <pc:docMk/>
          <pc:sldMk cId="475967699" sldId="258"/>
        </pc:sldMkLst>
        <pc:spChg chg="mod">
          <ac:chgData name="Joe Lee" userId="b059b14f-a5d2-40ea-a863-29db677be64c" providerId="ADAL" clId="{80C98882-5B8C-4ECF-8363-1B795A576547}" dt="2020-11-09T04:16:40.976" v="79" actId="20577"/>
          <ac:spMkLst>
            <pc:docMk/>
            <pc:sldMk cId="475967699" sldId="258"/>
            <ac:spMk id="2" creationId="{890A1416-9619-447E-8523-67EE4513C296}"/>
          </ac:spMkLst>
        </pc:spChg>
        <pc:spChg chg="mod">
          <ac:chgData name="Joe Lee" userId="b059b14f-a5d2-40ea-a863-29db677be64c" providerId="ADAL" clId="{80C98882-5B8C-4ECF-8363-1B795A576547}" dt="2020-11-09T11:58:22.410" v="4910" actId="20577"/>
          <ac:spMkLst>
            <pc:docMk/>
            <pc:sldMk cId="475967699" sldId="258"/>
            <ac:spMk id="3" creationId="{7B3A624F-0893-4B98-8214-E762901CF4A2}"/>
          </ac:spMkLst>
        </pc:spChg>
      </pc:sldChg>
      <pc:sldChg chg="modSp del modAnim">
        <pc:chgData name="Joe Lee" userId="b059b14f-a5d2-40ea-a863-29db677be64c" providerId="ADAL" clId="{80C98882-5B8C-4ECF-8363-1B795A576547}" dt="2020-11-09T08:42:17.026" v="3215" actId="2696"/>
        <pc:sldMkLst>
          <pc:docMk/>
          <pc:sldMk cId="1742950416" sldId="259"/>
        </pc:sldMkLst>
        <pc:spChg chg="mod">
          <ac:chgData name="Joe Lee" userId="b059b14f-a5d2-40ea-a863-29db677be64c" providerId="ADAL" clId="{80C98882-5B8C-4ECF-8363-1B795A576547}" dt="2020-11-09T04:16:49.483" v="94" actId="20577"/>
          <ac:spMkLst>
            <pc:docMk/>
            <pc:sldMk cId="1742950416" sldId="259"/>
            <ac:spMk id="2" creationId="{A24C746C-8389-40C5-B820-0DBBAF830CAC}"/>
          </ac:spMkLst>
        </pc:spChg>
        <pc:spChg chg="mod">
          <ac:chgData name="Joe Lee" userId="b059b14f-a5d2-40ea-a863-29db677be64c" providerId="ADAL" clId="{80C98882-5B8C-4ECF-8363-1B795A576547}" dt="2020-11-09T04:16:44.182" v="80" actId="20577"/>
          <ac:spMkLst>
            <pc:docMk/>
            <pc:sldMk cId="1742950416" sldId="259"/>
            <ac:spMk id="3" creationId="{3A0AC7D0-EF8A-497C-9D84-B4DAAEC7358D}"/>
          </ac:spMkLst>
        </pc:spChg>
      </pc:sldChg>
      <pc:sldChg chg="delSp modSp modNotesTx">
        <pc:chgData name="Joe Lee" userId="b059b14f-a5d2-40ea-a863-29db677be64c" providerId="ADAL" clId="{80C98882-5B8C-4ECF-8363-1B795A576547}" dt="2020-11-09T10:53:24.451" v="3314" actId="20577"/>
        <pc:sldMkLst>
          <pc:docMk/>
          <pc:sldMk cId="3126844622" sldId="260"/>
        </pc:sldMkLst>
        <pc:spChg chg="mod">
          <ac:chgData name="Joe Lee" userId="b059b14f-a5d2-40ea-a863-29db677be64c" providerId="ADAL" clId="{80C98882-5B8C-4ECF-8363-1B795A576547}" dt="2020-11-09T10:52:41.617" v="3300" actId="5793"/>
          <ac:spMkLst>
            <pc:docMk/>
            <pc:sldMk cId="3126844622" sldId="260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3:24.451" v="3314" actId="20577"/>
          <ac:spMkLst>
            <pc:docMk/>
            <pc:sldMk cId="3126844622" sldId="260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04:17:10.503" v="103" actId="478"/>
          <ac:picMkLst>
            <pc:docMk/>
            <pc:sldMk cId="3126844622" sldId="260"/>
            <ac:picMk id="4" creationId="{6731A26E-5E70-440D-902E-F4A0F5BAC93D}"/>
          </ac:picMkLst>
        </pc:picChg>
      </pc:sldChg>
      <pc:sldChg chg="modSp add modNotesTx">
        <pc:chgData name="Joe Lee" userId="b059b14f-a5d2-40ea-a863-29db677be64c" providerId="ADAL" clId="{80C98882-5B8C-4ECF-8363-1B795A576547}" dt="2020-11-09T04:25:50.251" v="1010" actId="20577"/>
        <pc:sldMkLst>
          <pc:docMk/>
          <pc:sldMk cId="472957352" sldId="261"/>
        </pc:sldMkLst>
        <pc:spChg chg="mod">
          <ac:chgData name="Joe Lee" userId="b059b14f-a5d2-40ea-a863-29db677be64c" providerId="ADAL" clId="{80C98882-5B8C-4ECF-8363-1B795A576547}" dt="2020-11-09T04:20:01.827" v="502" actId="20577"/>
          <ac:spMkLst>
            <pc:docMk/>
            <pc:sldMk cId="472957352" sldId="26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5:50.251" v="1010" actId="20577"/>
          <ac:spMkLst>
            <pc:docMk/>
            <pc:sldMk cId="472957352" sldId="261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6:59.277" v="96" actId="2696"/>
        <pc:sldMkLst>
          <pc:docMk/>
          <pc:sldMk cId="4101196955" sldId="261"/>
        </pc:sldMkLst>
      </pc:sldChg>
      <pc:sldChg chg="del">
        <pc:chgData name="Joe Lee" userId="b059b14f-a5d2-40ea-a863-29db677be64c" providerId="ADAL" clId="{80C98882-5B8C-4ECF-8363-1B795A576547}" dt="2020-11-09T04:16:59.248" v="95" actId="2696"/>
        <pc:sldMkLst>
          <pc:docMk/>
          <pc:sldMk cId="2138587271" sldId="262"/>
        </pc:sldMkLst>
      </pc:sldChg>
      <pc:sldChg chg="addSp delSp modSp add">
        <pc:chgData name="Joe Lee" userId="b059b14f-a5d2-40ea-a863-29db677be64c" providerId="ADAL" clId="{80C98882-5B8C-4ECF-8363-1B795A576547}" dt="2020-11-09T04:41:33.118" v="1540" actId="1076"/>
        <pc:sldMkLst>
          <pc:docMk/>
          <pc:sldMk cId="3704363735" sldId="262"/>
        </pc:sldMkLst>
        <pc:spChg chg="del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3" creationId="{00E53AF4-0C47-4126-A5F9-A975E17951FC}"/>
          </ac:spMkLst>
        </pc:spChg>
        <pc:spChg chg="add mod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5" creationId="{5EB4366B-C1C8-496B-B0AF-99C3F292B785}"/>
          </ac:spMkLst>
        </pc:spChg>
        <pc:picChg chg="add mod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6" creationId="{0FA3D8C2-72B7-4505-BB70-A49456925C74}"/>
          </ac:picMkLst>
        </pc:picChg>
        <pc:picChg chg="add del mod">
          <ac:chgData name="Joe Lee" userId="b059b14f-a5d2-40ea-a863-29db677be64c" providerId="ADAL" clId="{80C98882-5B8C-4ECF-8363-1B795A576547}" dt="2020-11-09T04:41:14.113" v="1534" actId="478"/>
          <ac:picMkLst>
            <pc:docMk/>
            <pc:sldMk cId="3704363735" sldId="262"/>
            <ac:picMk id="7" creationId="{83DBF463-113B-42B6-BFAC-7D5D534F47DE}"/>
          </ac:picMkLst>
        </pc:picChg>
        <pc:picChg chg="add del">
          <ac:chgData name="Joe Lee" userId="b059b14f-a5d2-40ea-a863-29db677be64c" providerId="ADAL" clId="{80C98882-5B8C-4ECF-8363-1B795A576547}" dt="2020-11-09T04:28:01.468" v="1020" actId="478"/>
          <ac:picMkLst>
            <pc:docMk/>
            <pc:sldMk cId="3704363735" sldId="262"/>
            <ac:picMk id="8" creationId="{D2E9842E-1D2C-48EE-8F6F-1016037618DD}"/>
          </ac:picMkLst>
        </pc:picChg>
        <pc:picChg chg="add mod modCrop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9" creationId="{FAA3C58C-3AA5-4281-8627-3A5751603F91}"/>
          </ac:picMkLst>
        </pc:picChg>
      </pc:sldChg>
      <pc:sldChg chg="add del">
        <pc:chgData name="Joe Lee" userId="b059b14f-a5d2-40ea-a863-29db677be64c" providerId="ADAL" clId="{80C98882-5B8C-4ECF-8363-1B795A576547}" dt="2020-11-09T04:26:49.562" v="1013" actId="2696"/>
        <pc:sldMkLst>
          <pc:docMk/>
          <pc:sldMk cId="953450456" sldId="263"/>
        </pc:sldMkLst>
      </pc:sldChg>
      <pc:sldChg chg="delSp modSp add del">
        <pc:chgData name="Joe Lee" userId="b059b14f-a5d2-40ea-a863-29db677be64c" providerId="ADAL" clId="{80C98882-5B8C-4ECF-8363-1B795A576547}" dt="2020-11-09T04:28:59.382" v="1085" actId="2696"/>
        <pc:sldMkLst>
          <pc:docMk/>
          <pc:sldMk cId="3771011910" sldId="263"/>
        </pc:sldMkLst>
        <pc:spChg chg="mod">
          <ac:chgData name="Joe Lee" userId="b059b14f-a5d2-40ea-a863-29db677be64c" providerId="ADAL" clId="{80C98882-5B8C-4ECF-8363-1B795A576547}" dt="2020-11-09T04:28:28.278" v="1039" actId="20577"/>
          <ac:spMkLst>
            <pc:docMk/>
            <pc:sldMk cId="3771011910" sldId="263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8:51.273" v="1083" actId="20577"/>
          <ac:spMkLst>
            <pc:docMk/>
            <pc:sldMk cId="3771011910" sldId="263"/>
            <ac:spMk id="5" creationId="{5EB4366B-C1C8-496B-B0AF-99C3F292B785}"/>
          </ac:spMkLst>
        </pc:spChg>
        <pc:picChg chg="del">
          <ac:chgData name="Joe Lee" userId="b059b14f-a5d2-40ea-a863-29db677be64c" providerId="ADAL" clId="{80C98882-5B8C-4ECF-8363-1B795A576547}" dt="2020-11-09T04:28:04.870" v="1023" actId="478"/>
          <ac:picMkLst>
            <pc:docMk/>
            <pc:sldMk cId="3771011910" sldId="263"/>
            <ac:picMk id="6" creationId="{0FA3D8C2-72B7-4505-BB70-A49456925C74}"/>
          </ac:picMkLst>
        </pc:picChg>
        <pc:picChg chg="del">
          <ac:chgData name="Joe Lee" userId="b059b14f-a5d2-40ea-a863-29db677be64c" providerId="ADAL" clId="{80C98882-5B8C-4ECF-8363-1B795A576547}" dt="2020-11-09T04:28:04.645" v="1022" actId="478"/>
          <ac:picMkLst>
            <pc:docMk/>
            <pc:sldMk cId="3771011910" sldId="263"/>
            <ac:picMk id="7" creationId="{83DBF463-113B-42B6-BFAC-7D5D534F47DE}"/>
          </ac:picMkLst>
        </pc:picChg>
      </pc:sldChg>
      <pc:sldChg chg="del">
        <pc:chgData name="Joe Lee" userId="b059b14f-a5d2-40ea-a863-29db677be64c" providerId="ADAL" clId="{80C98882-5B8C-4ECF-8363-1B795A576547}" dt="2020-11-09T04:16:59.291" v="97" actId="2696"/>
        <pc:sldMkLst>
          <pc:docMk/>
          <pc:sldMk cId="444693354" sldId="264"/>
        </pc:sldMkLst>
      </pc:sldChg>
      <pc:sldChg chg="addSp modSp add">
        <pc:chgData name="Joe Lee" userId="b059b14f-a5d2-40ea-a863-29db677be64c" providerId="ADAL" clId="{80C98882-5B8C-4ECF-8363-1B795A576547}" dt="2020-11-09T04:34:22.994" v="1512" actId="1076"/>
        <pc:sldMkLst>
          <pc:docMk/>
          <pc:sldMk cId="3413477624" sldId="264"/>
        </pc:sldMkLst>
        <pc:spChg chg="mod">
          <ac:chgData name="Joe Lee" userId="b059b14f-a5d2-40ea-a863-29db677be64c" providerId="ADAL" clId="{80C98882-5B8C-4ECF-8363-1B795A576547}" dt="2020-11-09T04:30:32.703" v="1229"/>
          <ac:spMkLst>
            <pc:docMk/>
            <pc:sldMk cId="3413477624" sldId="26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34:19.475" v="1511" actId="20577"/>
          <ac:spMkLst>
            <pc:docMk/>
            <pc:sldMk cId="3413477624" sldId="264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04:34:22.994" v="1512" actId="1076"/>
          <ac:picMkLst>
            <pc:docMk/>
            <pc:sldMk cId="3413477624" sldId="264"/>
            <ac:picMk id="4" creationId="{4B68D9F9-A033-4F44-9A8A-BEC545B175F6}"/>
          </ac:picMkLst>
        </pc:picChg>
      </pc:sldChg>
      <pc:sldChg chg="delSp add del">
        <pc:chgData name="Joe Lee" userId="b059b14f-a5d2-40ea-a863-29db677be64c" providerId="ADAL" clId="{80C98882-5B8C-4ECF-8363-1B795A576547}" dt="2020-11-09T04:34:42.518" v="1519" actId="2696"/>
        <pc:sldMkLst>
          <pc:docMk/>
          <pc:sldMk cId="2251557315" sldId="265"/>
        </pc:sldMkLst>
        <pc:picChg chg="del">
          <ac:chgData name="Joe Lee" userId="b059b14f-a5d2-40ea-a863-29db677be64c" providerId="ADAL" clId="{80C98882-5B8C-4ECF-8363-1B795A576547}" dt="2020-11-09T04:34:30.689" v="1514" actId="478"/>
          <ac:picMkLst>
            <pc:docMk/>
            <pc:sldMk cId="2251557315" sldId="265"/>
            <ac:picMk id="4" creationId="{4B68D9F9-A033-4F44-9A8A-BEC545B175F6}"/>
          </ac:picMkLst>
        </pc:picChg>
      </pc:sldChg>
      <pc:sldChg chg="del">
        <pc:chgData name="Joe Lee" userId="b059b14f-a5d2-40ea-a863-29db677be64c" providerId="ADAL" clId="{80C98882-5B8C-4ECF-8363-1B795A576547}" dt="2020-11-09T04:16:59.300" v="98" actId="2696"/>
        <pc:sldMkLst>
          <pc:docMk/>
          <pc:sldMk cId="4099087157" sldId="265"/>
        </pc:sldMkLst>
      </pc:sldChg>
      <pc:sldChg chg="del">
        <pc:chgData name="Joe Lee" userId="b059b14f-a5d2-40ea-a863-29db677be64c" providerId="ADAL" clId="{80C98882-5B8C-4ECF-8363-1B795A576547}" dt="2020-11-09T04:16:59.309" v="99" actId="2696"/>
        <pc:sldMkLst>
          <pc:docMk/>
          <pc:sldMk cId="1084007837" sldId="266"/>
        </pc:sldMkLst>
      </pc:sldChg>
      <pc:sldChg chg="addSp delSp modSp add">
        <pc:chgData name="Joe Lee" userId="b059b14f-a5d2-40ea-a863-29db677be64c" providerId="ADAL" clId="{80C98882-5B8C-4ECF-8363-1B795A576547}" dt="2020-11-09T04:44:05.493" v="1559" actId="1076"/>
        <pc:sldMkLst>
          <pc:docMk/>
          <pc:sldMk cId="2054943104" sldId="266"/>
        </pc:sldMkLst>
        <pc:spChg chg="add del mod">
          <ac:chgData name="Joe Lee" userId="b059b14f-a5d2-40ea-a863-29db677be64c" providerId="ADAL" clId="{80C98882-5B8C-4ECF-8363-1B795A576547}" dt="2020-11-09T04:40:26.285" v="1531"/>
          <ac:spMkLst>
            <pc:docMk/>
            <pc:sldMk cId="2054943104" sldId="266"/>
            <ac:spMk id="3" creationId="{00E53AF4-0C47-4126-A5F9-A975E17951FC}"/>
          </ac:spMkLst>
        </pc:spChg>
        <pc:spChg chg="add del mod">
          <ac:chgData name="Joe Lee" userId="b059b14f-a5d2-40ea-a863-29db677be64c" providerId="ADAL" clId="{80C98882-5B8C-4ECF-8363-1B795A576547}" dt="2020-11-09T04:44:02.112" v="1557" actId="478"/>
          <ac:spMkLst>
            <pc:docMk/>
            <pc:sldMk cId="2054943104" sldId="266"/>
            <ac:spMk id="9" creationId="{41FD3FA0-F9E9-49B1-9B57-7127E7CA84B9}"/>
          </ac:spMkLst>
        </pc:spChg>
        <pc:picChg chg="add del mod">
          <ac:chgData name="Joe Lee" userId="b059b14f-a5d2-40ea-a863-29db677be64c" providerId="ADAL" clId="{80C98882-5B8C-4ECF-8363-1B795A576547}" dt="2020-11-09T04:38:19.434" v="1523"/>
          <ac:picMkLst>
            <pc:docMk/>
            <pc:sldMk cId="2054943104" sldId="266"/>
            <ac:picMk id="4" creationId="{4D8A84B5-4095-42FF-93CD-81186106C90E}"/>
          </ac:picMkLst>
        </pc:picChg>
        <pc:picChg chg="add del mod">
          <ac:chgData name="Joe Lee" userId="b059b14f-a5d2-40ea-a863-29db677be64c" providerId="ADAL" clId="{80C98882-5B8C-4ECF-8363-1B795A576547}" dt="2020-11-09T04:39:39.505" v="1526" actId="478"/>
          <ac:picMkLst>
            <pc:docMk/>
            <pc:sldMk cId="2054943104" sldId="266"/>
            <ac:picMk id="5" creationId="{2FD5240D-971C-4CF1-92A8-26B8C4610D71}"/>
          </ac:picMkLst>
        </pc:picChg>
        <pc:picChg chg="add mod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6" creationId="{B1831937-9888-402E-929D-7E117A46FCD7}"/>
          </ac:picMkLst>
        </pc:picChg>
        <pc:picChg chg="add del mod">
          <ac:chgData name="Joe Lee" userId="b059b14f-a5d2-40ea-a863-29db677be64c" providerId="ADAL" clId="{80C98882-5B8C-4ECF-8363-1B795A576547}" dt="2020-11-09T04:40:41.687" v="1533" actId="478"/>
          <ac:picMkLst>
            <pc:docMk/>
            <pc:sldMk cId="2054943104" sldId="266"/>
            <ac:picMk id="7" creationId="{17045FB1-FA13-412E-A963-4A268E71064A}"/>
          </ac:picMkLst>
        </pc:picChg>
        <pc:picChg chg="add mod modCrop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10" creationId="{8F6B4F76-8A51-4FA2-B23B-45DAF09B99DA}"/>
          </ac:picMkLst>
        </pc:picChg>
      </pc:sldChg>
      <pc:sldChg chg="del">
        <pc:chgData name="Joe Lee" userId="b059b14f-a5d2-40ea-a863-29db677be64c" providerId="ADAL" clId="{80C98882-5B8C-4ECF-8363-1B795A576547}" dt="2020-11-09T04:19:51.364" v="472" actId="2696"/>
        <pc:sldMkLst>
          <pc:docMk/>
          <pc:sldMk cId="369866325" sldId="267"/>
        </pc:sldMkLst>
      </pc:sldChg>
      <pc:sldChg chg="addSp delSp modSp add">
        <pc:chgData name="Joe Lee" userId="b059b14f-a5d2-40ea-a863-29db677be64c" providerId="ADAL" clId="{80C98882-5B8C-4ECF-8363-1B795A576547}" dt="2020-11-09T04:44:11.531" v="1560" actId="1076"/>
        <pc:sldMkLst>
          <pc:docMk/>
          <pc:sldMk cId="3281279313" sldId="267"/>
        </pc:sldMkLst>
        <pc:spChg chg="add del mod">
          <ac:chgData name="Joe Lee" userId="b059b14f-a5d2-40ea-a863-29db677be64c" providerId="ADAL" clId="{80C98882-5B8C-4ECF-8363-1B795A576547}" dt="2020-11-09T04:43:42.975" v="1556" actId="1076"/>
          <ac:spMkLst>
            <pc:docMk/>
            <pc:sldMk cId="3281279313" sldId="267"/>
            <ac:spMk id="3" creationId="{00E53AF4-0C47-4126-A5F9-A975E17951FC}"/>
          </ac:spMkLst>
        </pc:spChg>
        <pc:picChg chg="add del">
          <ac:chgData name="Joe Lee" userId="b059b14f-a5d2-40ea-a863-29db677be64c" providerId="ADAL" clId="{80C98882-5B8C-4ECF-8363-1B795A576547}" dt="2020-11-09T04:42:39.919" v="1545" actId="478"/>
          <ac:picMkLst>
            <pc:docMk/>
            <pc:sldMk cId="3281279313" sldId="267"/>
            <ac:picMk id="4" creationId="{4315CA62-88CD-495B-A72B-5147DA242496}"/>
          </ac:picMkLst>
        </pc:picChg>
        <pc:picChg chg="add del mod">
          <ac:chgData name="Joe Lee" userId="b059b14f-a5d2-40ea-a863-29db677be64c" providerId="ADAL" clId="{80C98882-5B8C-4ECF-8363-1B795A576547}" dt="2020-11-09T04:43:12.661" v="1550"/>
          <ac:picMkLst>
            <pc:docMk/>
            <pc:sldMk cId="3281279313" sldId="267"/>
            <ac:picMk id="5" creationId="{238DF329-04F8-48E5-8883-42778DEAB9FE}"/>
          </ac:picMkLst>
        </pc:picChg>
        <pc:picChg chg="add mod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6" creationId="{A8248F66-744F-4121-A8B0-76990856C421}"/>
          </ac:picMkLst>
        </pc:picChg>
        <pc:picChg chg="add mod modCrop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7" creationId="{1DC91B2B-C193-404F-9669-82AC0654B4AA}"/>
          </ac:picMkLst>
        </pc:picChg>
      </pc:sldChg>
      <pc:sldChg chg="del">
        <pc:chgData name="Joe Lee" userId="b059b14f-a5d2-40ea-a863-29db677be64c" providerId="ADAL" clId="{80C98882-5B8C-4ECF-8363-1B795A576547}" dt="2020-11-09T04:19:49.953" v="470" actId="2696"/>
        <pc:sldMkLst>
          <pc:docMk/>
          <pc:sldMk cId="965499667" sldId="268"/>
        </pc:sldMkLst>
      </pc:sldChg>
      <pc:sldChg chg="modSp add">
        <pc:chgData name="Joe Lee" userId="b059b14f-a5d2-40ea-a863-29db677be64c" providerId="ADAL" clId="{80C98882-5B8C-4ECF-8363-1B795A576547}" dt="2020-11-09T11:00:05.311" v="3387" actId="20577"/>
        <pc:sldMkLst>
          <pc:docMk/>
          <pc:sldMk cId="3157265059" sldId="268"/>
        </pc:sldMkLst>
        <pc:spChg chg="mod">
          <ac:chgData name="Joe Lee" userId="b059b14f-a5d2-40ea-a863-29db677be64c" providerId="ADAL" clId="{80C98882-5B8C-4ECF-8363-1B795A576547}" dt="2020-11-09T06:00:10.054" v="1623" actId="20577"/>
          <ac:spMkLst>
            <pc:docMk/>
            <pc:sldMk cId="3157265059" sldId="26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00:05.311" v="3387" actId="20577"/>
          <ac:spMkLst>
            <pc:docMk/>
            <pc:sldMk cId="3157265059" sldId="268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0:59:42.877" v="3386" actId="20577"/>
        <pc:sldMkLst>
          <pc:docMk/>
          <pc:sldMk cId="1100138345" sldId="269"/>
        </pc:sldMkLst>
        <pc:spChg chg="mod">
          <ac:chgData name="Joe Lee" userId="b059b14f-a5d2-40ea-a863-29db677be64c" providerId="ADAL" clId="{80C98882-5B8C-4ECF-8363-1B795A576547}" dt="2020-11-09T06:24:55.439" v="1917" actId="20577"/>
          <ac:spMkLst>
            <pc:docMk/>
            <pc:sldMk cId="1100138345" sldId="26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9:42.877" v="3386" actId="20577"/>
          <ac:spMkLst>
            <pc:docMk/>
            <pc:sldMk cId="1100138345" sldId="269"/>
            <ac:spMk id="3" creationId="{00E53AF4-0C47-4126-A5F9-A975E17951FC}"/>
          </ac:spMkLst>
        </pc:spChg>
      </pc:sldChg>
      <pc:sldChg chg="addSp modSp add">
        <pc:chgData name="Joe Lee" userId="b059b14f-a5d2-40ea-a863-29db677be64c" providerId="ADAL" clId="{80C98882-5B8C-4ECF-8363-1B795A576547}" dt="2020-11-09T06:40:29.879" v="2343" actId="732"/>
        <pc:sldMkLst>
          <pc:docMk/>
          <pc:sldMk cId="1475915426" sldId="270"/>
        </pc:sldMkLst>
        <pc:spChg chg="mod">
          <ac:chgData name="Joe Lee" userId="b059b14f-a5d2-40ea-a863-29db677be64c" providerId="ADAL" clId="{80C98882-5B8C-4ECF-8363-1B795A576547}" dt="2020-11-09T06:33:15.161" v="2279" actId="20577"/>
          <ac:spMkLst>
            <pc:docMk/>
            <pc:sldMk cId="1475915426" sldId="270"/>
            <ac:spMk id="3" creationId="{00E53AF4-0C47-4126-A5F9-A975E17951FC}"/>
          </ac:spMkLst>
        </pc:spChg>
        <pc:picChg chg="add mod modCrop">
          <ac:chgData name="Joe Lee" userId="b059b14f-a5d2-40ea-a863-29db677be64c" providerId="ADAL" clId="{80C98882-5B8C-4ECF-8363-1B795A576547}" dt="2020-11-09T06:39:46.894" v="2339" actId="732"/>
          <ac:picMkLst>
            <pc:docMk/>
            <pc:sldMk cId="1475915426" sldId="270"/>
            <ac:picMk id="4" creationId="{7E63946A-06EC-4690-B072-18BE2062D772}"/>
          </ac:picMkLst>
        </pc:picChg>
        <pc:picChg chg="add mod modCrop">
          <ac:chgData name="Joe Lee" userId="b059b14f-a5d2-40ea-a863-29db677be64c" providerId="ADAL" clId="{80C98882-5B8C-4ECF-8363-1B795A576547}" dt="2020-11-09T06:40:29.879" v="2343" actId="732"/>
          <ac:picMkLst>
            <pc:docMk/>
            <pc:sldMk cId="1475915426" sldId="270"/>
            <ac:picMk id="5" creationId="{692C46C0-6A3C-4499-96A6-81E08758F6A5}"/>
          </ac:picMkLst>
        </pc:picChg>
      </pc:sldChg>
      <pc:sldChg chg="modSp add">
        <pc:chgData name="Joe Lee" userId="b059b14f-a5d2-40ea-a863-29db677be64c" providerId="ADAL" clId="{80C98882-5B8C-4ECF-8363-1B795A576547}" dt="2020-11-09T11:13:18.796" v="3457" actId="20577"/>
        <pc:sldMkLst>
          <pc:docMk/>
          <pc:sldMk cId="2099667737" sldId="271"/>
        </pc:sldMkLst>
        <pc:spChg chg="mod">
          <ac:chgData name="Joe Lee" userId="b059b14f-a5d2-40ea-a863-29db677be64c" providerId="ADAL" clId="{80C98882-5B8C-4ECF-8363-1B795A576547}" dt="2020-11-09T11:01:05.820" v="3410" actId="20577"/>
          <ac:spMkLst>
            <pc:docMk/>
            <pc:sldMk cId="2099667737" sldId="27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3:18.796" v="3457" actId="20577"/>
          <ac:spMkLst>
            <pc:docMk/>
            <pc:sldMk cId="2099667737" sldId="271"/>
            <ac:spMk id="3" creationId="{00E53AF4-0C47-4126-A5F9-A975E17951FC}"/>
          </ac:spMkLst>
        </pc:spChg>
      </pc:sldChg>
      <pc:sldChg chg="add del">
        <pc:chgData name="Joe Lee" userId="b059b14f-a5d2-40ea-a863-29db677be64c" providerId="ADAL" clId="{80C98882-5B8C-4ECF-8363-1B795A576547}" dt="2020-11-09T06:41:24.675" v="2390" actId="2696"/>
        <pc:sldMkLst>
          <pc:docMk/>
          <pc:sldMk cId="2491337389" sldId="272"/>
        </pc:sldMkLst>
      </pc:sldChg>
      <pc:sldChg chg="modSp add">
        <pc:chgData name="Joe Lee" userId="b059b14f-a5d2-40ea-a863-29db677be64c" providerId="ADAL" clId="{80C98882-5B8C-4ECF-8363-1B795A576547}" dt="2020-11-09T06:58:01.465" v="2904" actId="20577"/>
        <pc:sldMkLst>
          <pc:docMk/>
          <pc:sldMk cId="4217374115" sldId="272"/>
        </pc:sldMkLst>
        <pc:spChg chg="mod">
          <ac:chgData name="Joe Lee" userId="b059b14f-a5d2-40ea-a863-29db677be64c" providerId="ADAL" clId="{80C98882-5B8C-4ECF-8363-1B795A576547}" dt="2020-11-09T06:41:28.318" v="2403" actId="20577"/>
          <ac:spMkLst>
            <pc:docMk/>
            <pc:sldMk cId="4217374115" sldId="272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6:58:01.465" v="2904" actId="20577"/>
          <ac:spMkLst>
            <pc:docMk/>
            <pc:sldMk cId="4217374115" sldId="272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1:15:25.845" v="3470" actId="20577"/>
        <pc:sldMkLst>
          <pc:docMk/>
          <pc:sldMk cId="1404017123" sldId="273"/>
        </pc:sldMkLst>
        <pc:spChg chg="mod">
          <ac:chgData name="Joe Lee" userId="b059b14f-a5d2-40ea-a863-29db677be64c" providerId="ADAL" clId="{80C98882-5B8C-4ECF-8363-1B795A576547}" dt="2020-11-09T11:15:25.845" v="3470" actId="20577"/>
          <ac:spMkLst>
            <pc:docMk/>
            <pc:sldMk cId="1404017123" sldId="273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9:49.972" v="471" actId="2696"/>
        <pc:sldMkLst>
          <pc:docMk/>
          <pc:sldMk cId="2599877655" sldId="273"/>
        </pc:sldMkLst>
      </pc:sldChg>
      <pc:sldChg chg="del">
        <pc:chgData name="Joe Lee" userId="b059b14f-a5d2-40ea-a863-29db677be64c" providerId="ADAL" clId="{80C98882-5B8C-4ECF-8363-1B795A576547}" dt="2020-11-09T04:19:49.941" v="469" actId="2696"/>
        <pc:sldMkLst>
          <pc:docMk/>
          <pc:sldMk cId="864192025" sldId="274"/>
        </pc:sldMkLst>
      </pc:sldChg>
      <pc:sldChg chg="addSp modSp add">
        <pc:chgData name="Joe Lee" userId="b059b14f-a5d2-40ea-a863-29db677be64c" providerId="ADAL" clId="{80C98882-5B8C-4ECF-8363-1B795A576547}" dt="2020-11-09T11:15:07.497" v="3458" actId="1076"/>
        <pc:sldMkLst>
          <pc:docMk/>
          <pc:sldMk cId="981628796" sldId="274"/>
        </pc:sldMkLst>
        <pc:spChg chg="mod">
          <ac:chgData name="Joe Lee" userId="b059b14f-a5d2-40ea-a863-29db677be64c" providerId="ADAL" clId="{80C98882-5B8C-4ECF-8363-1B795A576547}" dt="2020-11-09T06:56:20.978" v="2765" actId="20577"/>
          <ac:spMkLst>
            <pc:docMk/>
            <pc:sldMk cId="981628796" sldId="274"/>
            <ac:spMk id="3" creationId="{00E53AF4-0C47-4126-A5F9-A975E17951FC}"/>
          </ac:spMkLst>
        </pc:spChg>
        <pc:spChg chg="add">
          <ac:chgData name="Joe Lee" userId="b059b14f-a5d2-40ea-a863-29db677be64c" providerId="ADAL" clId="{80C98882-5B8C-4ECF-8363-1B795A576547}" dt="2020-11-09T06:59:23.484" v="2907"/>
          <ac:spMkLst>
            <pc:docMk/>
            <pc:sldMk cId="981628796" sldId="274"/>
            <ac:spMk id="5" creationId="{5E914444-C376-4F5D-941D-080E2F87FBAD}"/>
          </ac:spMkLst>
        </pc:spChg>
        <pc:picChg chg="add mod">
          <ac:chgData name="Joe Lee" userId="b059b14f-a5d2-40ea-a863-29db677be64c" providerId="ADAL" clId="{80C98882-5B8C-4ECF-8363-1B795A576547}" dt="2020-11-09T11:15:07.497" v="3458" actId="1076"/>
          <ac:picMkLst>
            <pc:docMk/>
            <pc:sldMk cId="981628796" sldId="274"/>
            <ac:picMk id="4" creationId="{348B87DB-E0FD-43FB-9456-EAAB4C1CFED2}"/>
          </ac:picMkLst>
        </pc:picChg>
      </pc:sldChg>
      <pc:sldChg chg="modSp add del">
        <pc:chgData name="Joe Lee" userId="b059b14f-a5d2-40ea-a863-29db677be64c" providerId="ADAL" clId="{80C98882-5B8C-4ECF-8363-1B795A576547}" dt="2020-11-09T07:04:44.018" v="3051" actId="2696"/>
        <pc:sldMkLst>
          <pc:docMk/>
          <pc:sldMk cId="3138771431" sldId="275"/>
        </pc:sldMkLst>
        <pc:spChg chg="mod">
          <ac:chgData name="Joe Lee" userId="b059b14f-a5d2-40ea-a863-29db677be64c" providerId="ADAL" clId="{80C98882-5B8C-4ECF-8363-1B795A576547}" dt="2020-11-09T06:59:52.434" v="2935"/>
          <ac:spMkLst>
            <pc:docMk/>
            <pc:sldMk cId="3138771431" sldId="27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4:25.002" v="3018" actId="20577"/>
          <ac:spMkLst>
            <pc:docMk/>
            <pc:sldMk cId="3138771431" sldId="275"/>
            <ac:spMk id="3" creationId="{00E53AF4-0C47-4126-A5F9-A975E17951FC}"/>
          </ac:spMkLst>
        </pc:spChg>
      </pc:sldChg>
      <pc:sldChg chg="modSp add del">
        <pc:chgData name="Joe Lee" userId="b059b14f-a5d2-40ea-a863-29db677be64c" providerId="ADAL" clId="{80C98882-5B8C-4ECF-8363-1B795A576547}" dt="2020-11-09T07:04:56.608" v="3061" actId="2696"/>
        <pc:sldMkLst>
          <pc:docMk/>
          <pc:sldMk cId="3522447961" sldId="276"/>
        </pc:sldMkLst>
        <pc:spChg chg="mod">
          <ac:chgData name="Joe Lee" userId="b059b14f-a5d2-40ea-a863-29db677be64c" providerId="ADAL" clId="{80C98882-5B8C-4ECF-8363-1B795A576547}" dt="2020-11-09T07:00:15.515" v="2956" actId="20577"/>
          <ac:spMkLst>
            <pc:docMk/>
            <pc:sldMk cId="3522447961" sldId="27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0:13.457" v="2948" actId="20577"/>
          <ac:spMkLst>
            <pc:docMk/>
            <pc:sldMk cId="3522447961" sldId="276"/>
            <ac:spMk id="3" creationId="{00E53AF4-0C47-4126-A5F9-A975E17951FC}"/>
          </ac:spMkLst>
        </pc:spChg>
      </pc:sldChg>
      <pc:sldChg chg="addSp delSp modSp add modNotesTx">
        <pc:chgData name="Joe Lee" userId="b059b14f-a5d2-40ea-a863-29db677be64c" providerId="ADAL" clId="{80C98882-5B8C-4ECF-8363-1B795A576547}" dt="2020-11-09T11:45:34.033" v="4472" actId="20577"/>
        <pc:sldMkLst>
          <pc:docMk/>
          <pc:sldMk cId="4264170748" sldId="277"/>
        </pc:sldMkLst>
        <pc:spChg chg="mod">
          <ac:chgData name="Joe Lee" userId="b059b14f-a5d2-40ea-a863-29db677be64c" providerId="ADAL" clId="{80C98882-5B8C-4ECF-8363-1B795A576547}" dt="2020-11-09T11:44:21.115" v="4424" actId="20577"/>
          <ac:spMkLst>
            <pc:docMk/>
            <pc:sldMk cId="4264170748" sldId="277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5:16.907" v="4459" actId="20577"/>
          <ac:spMkLst>
            <pc:docMk/>
            <pc:sldMk cId="4264170748" sldId="277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11:45:19.699" v="4461" actId="1076"/>
          <ac:picMkLst>
            <pc:docMk/>
            <pc:sldMk cId="4264170748" sldId="277"/>
            <ac:picMk id="4" creationId="{4BECD1C5-0B9B-436D-8107-A4E788A4E8E4}"/>
          </ac:picMkLst>
        </pc:picChg>
        <pc:picChg chg="add del mod modCrop">
          <ac:chgData name="Joe Lee" userId="b059b14f-a5d2-40ea-a863-29db677be64c" providerId="ADAL" clId="{80C98882-5B8C-4ECF-8363-1B795A576547}" dt="2020-11-09T11:44:04.872" v="4396" actId="478"/>
          <ac:picMkLst>
            <pc:docMk/>
            <pc:sldMk cId="4264170748" sldId="277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1:22:29.013" v="3787" actId="1076"/>
        <pc:sldMkLst>
          <pc:docMk/>
          <pc:sldMk cId="1831569741" sldId="278"/>
        </pc:sldMkLst>
        <pc:spChg chg="mod">
          <ac:chgData name="Joe Lee" userId="b059b14f-a5d2-40ea-a863-29db677be64c" providerId="ADAL" clId="{80C98882-5B8C-4ECF-8363-1B795A576547}" dt="2020-11-09T07:06:10.700" v="3089" actId="20577"/>
          <ac:spMkLst>
            <pc:docMk/>
            <pc:sldMk cId="1831569741" sldId="27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2:26.084" v="3785" actId="20577"/>
          <ac:spMkLst>
            <pc:docMk/>
            <pc:sldMk cId="1831569741" sldId="278"/>
            <ac:spMk id="3" creationId="{00E53AF4-0C47-4126-A5F9-A975E17951FC}"/>
          </ac:spMkLst>
        </pc:spChg>
        <pc:picChg chg="add del mod">
          <ac:chgData name="Joe Lee" userId="b059b14f-a5d2-40ea-a863-29db677be64c" providerId="ADAL" clId="{80C98882-5B8C-4ECF-8363-1B795A576547}" dt="2020-11-09T11:17:51.823" v="3550" actId="478"/>
          <ac:picMkLst>
            <pc:docMk/>
            <pc:sldMk cId="1831569741" sldId="278"/>
            <ac:picMk id="4" creationId="{48EB9410-4EAF-49C9-AB06-F159E7216283}"/>
          </ac:picMkLst>
        </pc:picChg>
        <pc:picChg chg="add del mod">
          <ac:chgData name="Joe Lee" userId="b059b14f-a5d2-40ea-a863-29db677be64c" providerId="ADAL" clId="{80C98882-5B8C-4ECF-8363-1B795A576547}" dt="2020-11-09T11:17:50.878" v="3549" actId="478"/>
          <ac:picMkLst>
            <pc:docMk/>
            <pc:sldMk cId="1831569741" sldId="278"/>
            <ac:picMk id="5" creationId="{523B45C6-0121-481B-A99A-52BE639A1C59}"/>
          </ac:picMkLst>
        </pc:picChg>
        <pc:picChg chg="add mod">
          <ac:chgData name="Joe Lee" userId="b059b14f-a5d2-40ea-a863-29db677be64c" providerId="ADAL" clId="{80C98882-5B8C-4ECF-8363-1B795A576547}" dt="2020-11-09T11:22:29.013" v="3787" actId="1076"/>
          <ac:picMkLst>
            <pc:docMk/>
            <pc:sldMk cId="1831569741" sldId="278"/>
            <ac:picMk id="6" creationId="{0A35AC9C-24C4-4F53-A573-7E9235DC297E}"/>
          </ac:picMkLst>
        </pc:picChg>
      </pc:sldChg>
      <pc:sldChg chg="modSp add">
        <pc:chgData name="Joe Lee" userId="b059b14f-a5d2-40ea-a863-29db677be64c" providerId="ADAL" clId="{80C98882-5B8C-4ECF-8363-1B795A576547}" dt="2020-11-09T11:16:38.900" v="3543" actId="20577"/>
        <pc:sldMkLst>
          <pc:docMk/>
          <pc:sldMk cId="2277934821" sldId="279"/>
        </pc:sldMkLst>
        <pc:spChg chg="mod">
          <ac:chgData name="Joe Lee" userId="b059b14f-a5d2-40ea-a863-29db677be64c" providerId="ADAL" clId="{80C98882-5B8C-4ECF-8363-1B795A576547}" dt="2020-11-09T08:13:58.757" v="3126" actId="20577"/>
          <ac:spMkLst>
            <pc:docMk/>
            <pc:sldMk cId="2277934821" sldId="27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6:38.900" v="3543" actId="20577"/>
          <ac:spMkLst>
            <pc:docMk/>
            <pc:sldMk cId="2277934821" sldId="279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08:42:18.345" v="3216"/>
        <pc:sldMkLst>
          <pc:docMk/>
          <pc:sldMk cId="401667450" sldId="280"/>
        </pc:sldMkLst>
        <pc:spChg chg="mod">
          <ac:chgData name="Joe Lee" userId="b059b14f-a5d2-40ea-a863-29db677be64c" providerId="ADAL" clId="{80C98882-5B8C-4ECF-8363-1B795A576547}" dt="2020-11-09T08:42:18.345" v="3216"/>
          <ac:spMkLst>
            <pc:docMk/>
            <pc:sldMk cId="401667450" sldId="280"/>
            <ac:spMk id="2" creationId="{890A1416-9619-447E-8523-67EE4513C296}"/>
          </ac:spMkLst>
        </pc:spChg>
      </pc:sldChg>
      <pc:sldChg chg="add del">
        <pc:chgData name="Joe Lee" userId="b059b14f-a5d2-40ea-a863-29db677be64c" providerId="ADAL" clId="{80C98882-5B8C-4ECF-8363-1B795A576547}" dt="2020-11-09T11:17:42.319" v="3545" actId="2696"/>
        <pc:sldMkLst>
          <pc:docMk/>
          <pc:sldMk cId="2556314496" sldId="281"/>
        </pc:sldMkLst>
      </pc:sldChg>
      <pc:sldChg chg="delSp modSp add modNotesTx">
        <pc:chgData name="Joe Lee" userId="b059b14f-a5d2-40ea-a863-29db677be64c" providerId="ADAL" clId="{80C98882-5B8C-4ECF-8363-1B795A576547}" dt="2020-11-09T11:24:22.233" v="4032" actId="20577"/>
        <pc:sldMkLst>
          <pc:docMk/>
          <pc:sldMk cId="4283749888" sldId="282"/>
        </pc:sldMkLst>
        <pc:spChg chg="mod">
          <ac:chgData name="Joe Lee" userId="b059b14f-a5d2-40ea-a863-29db677be64c" providerId="ADAL" clId="{80C98882-5B8C-4ECF-8363-1B795A576547}" dt="2020-11-09T11:22:42.589" v="3791" actId="20577"/>
          <ac:spMkLst>
            <pc:docMk/>
            <pc:sldMk cId="4283749888" sldId="282"/>
            <ac:spMk id="3" creationId="{00E53AF4-0C47-4126-A5F9-A975E17951FC}"/>
          </ac:spMkLst>
        </pc:spChg>
        <pc:picChg chg="mod">
          <ac:chgData name="Joe Lee" userId="b059b14f-a5d2-40ea-a863-29db677be64c" providerId="ADAL" clId="{80C98882-5B8C-4ECF-8363-1B795A576547}" dt="2020-11-09T11:22:44.848" v="3792" actId="1076"/>
          <ac:picMkLst>
            <pc:docMk/>
            <pc:sldMk cId="4283749888" sldId="282"/>
            <ac:picMk id="4" creationId="{48EB9410-4EAF-49C9-AB06-F159E7216283}"/>
          </ac:picMkLst>
        </pc:picChg>
        <pc:picChg chg="del mod">
          <ac:chgData name="Joe Lee" userId="b059b14f-a5d2-40ea-a863-29db677be64c" providerId="ADAL" clId="{80C98882-5B8C-4ECF-8363-1B795A576547}" dt="2020-11-09T11:22:39.395" v="3789" actId="478"/>
          <ac:picMkLst>
            <pc:docMk/>
            <pc:sldMk cId="4283749888" sldId="282"/>
            <ac:picMk id="5" creationId="{523B45C6-0121-481B-A99A-52BE639A1C59}"/>
          </ac:picMkLst>
        </pc:picChg>
      </pc:sldChg>
      <pc:sldChg chg="add del">
        <pc:chgData name="Joe Lee" userId="b059b14f-a5d2-40ea-a863-29db677be64c" providerId="ADAL" clId="{80C98882-5B8C-4ECF-8363-1B795A576547}" dt="2020-11-09T11:20:08.329" v="3678" actId="2696"/>
        <pc:sldMkLst>
          <pc:docMk/>
          <pc:sldMk cId="1326670760" sldId="283"/>
        </pc:sldMkLst>
      </pc:sldChg>
      <pc:sldChg chg="delSp modSp add modNotesTx">
        <pc:chgData name="Joe Lee" userId="b059b14f-a5d2-40ea-a863-29db677be64c" providerId="ADAL" clId="{80C98882-5B8C-4ECF-8363-1B795A576547}" dt="2020-11-09T11:25:04.835" v="4152" actId="20577"/>
        <pc:sldMkLst>
          <pc:docMk/>
          <pc:sldMk cId="1361413108" sldId="283"/>
        </pc:sldMkLst>
        <pc:spChg chg="mod">
          <ac:chgData name="Joe Lee" userId="b059b14f-a5d2-40ea-a863-29db677be64c" providerId="ADAL" clId="{80C98882-5B8C-4ECF-8363-1B795A576547}" dt="2020-11-09T11:24:27.800" v="4034" actId="20577"/>
          <ac:spMkLst>
            <pc:docMk/>
            <pc:sldMk cId="1361413108" sldId="283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24:26.500" v="4033" actId="478"/>
          <ac:picMkLst>
            <pc:docMk/>
            <pc:sldMk cId="1361413108" sldId="283"/>
            <ac:picMk id="4" creationId="{48EB9410-4EAF-49C9-AB06-F159E7216283}"/>
          </ac:picMkLst>
        </pc:picChg>
        <pc:picChg chg="mod">
          <ac:chgData name="Joe Lee" userId="b059b14f-a5d2-40ea-a863-29db677be64c" providerId="ADAL" clId="{80C98882-5B8C-4ECF-8363-1B795A576547}" dt="2020-11-09T11:24:31.395" v="4037" actId="1076"/>
          <ac:picMkLst>
            <pc:docMk/>
            <pc:sldMk cId="1361413108" sldId="283"/>
            <ac:picMk id="5" creationId="{523B45C6-0121-481B-A99A-52BE639A1C59}"/>
          </ac:picMkLst>
        </pc:picChg>
      </pc:sldChg>
      <pc:sldChg chg="modSp add modNotesTx">
        <pc:chgData name="Joe Lee" userId="b059b14f-a5d2-40ea-a863-29db677be64c" providerId="ADAL" clId="{80C98882-5B8C-4ECF-8363-1B795A576547}" dt="2020-11-09T11:28:00.734" v="4357" actId="20577"/>
        <pc:sldMkLst>
          <pc:docMk/>
          <pc:sldMk cId="3241943388" sldId="284"/>
        </pc:sldMkLst>
        <pc:spChg chg="mod">
          <ac:chgData name="Joe Lee" userId="b059b14f-a5d2-40ea-a863-29db677be64c" providerId="ADAL" clId="{80C98882-5B8C-4ECF-8363-1B795A576547}" dt="2020-11-09T11:25:42.816" v="4158" actId="20577"/>
          <ac:spMkLst>
            <pc:docMk/>
            <pc:sldMk cId="3241943388" sldId="28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7:28.068" v="4240" actId="20577"/>
          <ac:spMkLst>
            <pc:docMk/>
            <pc:sldMk cId="3241943388" sldId="284"/>
            <ac:spMk id="3" creationId="{00E53AF4-0C47-4126-A5F9-A975E17951FC}"/>
          </ac:spMkLst>
        </pc:spChg>
      </pc:sldChg>
      <pc:sldChg chg="modSp add modNotesTx">
        <pc:chgData name="Joe Lee" userId="b059b14f-a5d2-40ea-a863-29db677be64c" providerId="ADAL" clId="{80C98882-5B8C-4ECF-8363-1B795A576547}" dt="2020-11-09T11:42:55.520" v="4392" actId="20577"/>
        <pc:sldMkLst>
          <pc:docMk/>
          <pc:sldMk cId="3468455602" sldId="285"/>
        </pc:sldMkLst>
        <pc:spChg chg="mod">
          <ac:chgData name="Joe Lee" userId="b059b14f-a5d2-40ea-a863-29db677be64c" providerId="ADAL" clId="{80C98882-5B8C-4ECF-8363-1B795A576547}" dt="2020-11-09T11:42:55.520" v="4392" actId="20577"/>
          <ac:spMkLst>
            <pc:docMk/>
            <pc:sldMk cId="3468455602" sldId="28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2:38.219" v="4383" actId="20577"/>
          <ac:spMkLst>
            <pc:docMk/>
            <pc:sldMk cId="3468455602" sldId="285"/>
            <ac:spMk id="3" creationId="{00E53AF4-0C47-4126-A5F9-A975E17951FC}"/>
          </ac:spMkLst>
        </pc:spChg>
      </pc:sldChg>
      <pc:sldChg chg="delSp modSp add modNotesTx">
        <pc:chgData name="Joe Lee" userId="b059b14f-a5d2-40ea-a863-29db677be64c" providerId="ADAL" clId="{80C98882-5B8C-4ECF-8363-1B795A576547}" dt="2020-11-09T11:45:23.389" v="4462" actId="1076"/>
        <pc:sldMkLst>
          <pc:docMk/>
          <pc:sldMk cId="619156981" sldId="286"/>
        </pc:sldMkLst>
        <pc:spChg chg="mod">
          <ac:chgData name="Joe Lee" userId="b059b14f-a5d2-40ea-a863-29db677be64c" providerId="ADAL" clId="{80C98882-5B8C-4ECF-8363-1B795A576547}" dt="2020-11-09T11:44:26.067" v="4438" actId="20577"/>
          <ac:spMkLst>
            <pc:docMk/>
            <pc:sldMk cId="619156981" sldId="28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4:33.091" v="4439" actId="20577"/>
          <ac:spMkLst>
            <pc:docMk/>
            <pc:sldMk cId="619156981" sldId="286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44:00.681" v="4394" actId="478"/>
          <ac:picMkLst>
            <pc:docMk/>
            <pc:sldMk cId="619156981" sldId="286"/>
            <ac:picMk id="4" creationId="{4BECD1C5-0B9B-436D-8107-A4E788A4E8E4}"/>
          </ac:picMkLst>
        </pc:picChg>
        <pc:picChg chg="mod">
          <ac:chgData name="Joe Lee" userId="b059b14f-a5d2-40ea-a863-29db677be64c" providerId="ADAL" clId="{80C98882-5B8C-4ECF-8363-1B795A576547}" dt="2020-11-09T11:45:23.389" v="4462" actId="1076"/>
          <ac:picMkLst>
            <pc:docMk/>
            <pc:sldMk cId="619156981" sldId="286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0.876" v="5599" actId="478"/>
        <pc:sldMkLst>
          <pc:docMk/>
          <pc:sldMk cId="3919974786" sldId="287"/>
        </pc:sldMkLst>
        <pc:spChg chg="del mod">
          <ac:chgData name="Joe Lee" userId="b059b14f-a5d2-40ea-a863-29db677be64c" providerId="ADAL" clId="{80C98882-5B8C-4ECF-8363-1B795A576547}" dt="2020-11-09T11:53:21.452" v="4501"/>
          <ac:spMkLst>
            <pc:docMk/>
            <pc:sldMk cId="3919974786" sldId="287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6:00.876" v="5599" actId="478"/>
          <ac:spMkLst>
            <pc:docMk/>
            <pc:sldMk cId="3919974786" sldId="287"/>
            <ac:spMk id="6" creationId="{93A74A95-9639-4830-956B-478BCEB928B0}"/>
          </ac:spMkLst>
        </pc:spChg>
        <pc:picChg chg="add del mod">
          <ac:chgData name="Joe Lee" userId="b059b14f-a5d2-40ea-a863-29db677be64c" providerId="ADAL" clId="{80C98882-5B8C-4ECF-8363-1B795A576547}" dt="2020-11-09T12:16:00.876" v="5599" actId="478"/>
          <ac:picMkLst>
            <pc:docMk/>
            <pc:sldMk cId="3919974786" sldId="287"/>
            <ac:picMk id="4" creationId="{501EF1A7-3AAB-49F1-8A7C-30CF6C9A49EC}"/>
          </ac:picMkLst>
        </pc:picChg>
      </pc:sldChg>
      <pc:sldChg chg="modSp add ord modTransition modNotesTx">
        <pc:chgData name="Joe Lee" userId="b059b14f-a5d2-40ea-a863-29db677be64c" providerId="ADAL" clId="{80C98882-5B8C-4ECF-8363-1B795A576547}" dt="2020-11-09T12:16:39.298" v="5601"/>
        <pc:sldMkLst>
          <pc:docMk/>
          <pc:sldMk cId="3117612742" sldId="288"/>
        </pc:sldMkLst>
        <pc:spChg chg="mod">
          <ac:chgData name="Joe Lee" userId="b059b14f-a5d2-40ea-a863-29db677be64c" providerId="ADAL" clId="{80C98882-5B8C-4ECF-8363-1B795A576547}" dt="2020-11-09T12:04:26.271" v="5114" actId="20577"/>
          <ac:spMkLst>
            <pc:docMk/>
            <pc:sldMk cId="3117612742" sldId="288"/>
            <ac:spMk id="3" creationId="{7B3A624F-0893-4B98-8214-E762901CF4A2}"/>
          </ac:spMkLst>
        </pc:spChg>
      </pc:sldChg>
      <pc:sldChg chg="modSp add del">
        <pc:chgData name="Joe Lee" userId="b059b14f-a5d2-40ea-a863-29db677be64c" providerId="ADAL" clId="{80C98882-5B8C-4ECF-8363-1B795A576547}" dt="2020-11-09T12:11:01.621" v="5370" actId="2696"/>
        <pc:sldMkLst>
          <pc:docMk/>
          <pc:sldMk cId="2265115982" sldId="289"/>
        </pc:sldMkLst>
        <pc:spChg chg="mod">
          <ac:chgData name="Joe Lee" userId="b059b14f-a5d2-40ea-a863-29db677be64c" providerId="ADAL" clId="{80C98882-5B8C-4ECF-8363-1B795A576547}" dt="2020-11-09T12:07:42.588" v="5249" actId="20577"/>
          <ac:spMkLst>
            <pc:docMk/>
            <pc:sldMk cId="2265115982" sldId="289"/>
            <ac:spMk id="3" creationId="{7B3A624F-0893-4B98-8214-E762901CF4A2}"/>
          </ac:spMkLst>
        </pc:spChg>
      </pc:sldChg>
      <pc:sldChg chg="modSp add modTransition">
        <pc:chgData name="Joe Lee" userId="b059b14f-a5d2-40ea-a863-29db677be64c" providerId="ADAL" clId="{80C98882-5B8C-4ECF-8363-1B795A576547}" dt="2020-11-09T12:10:05.717" v="5362"/>
        <pc:sldMkLst>
          <pc:docMk/>
          <pc:sldMk cId="3550919248" sldId="290"/>
        </pc:sldMkLst>
        <pc:spChg chg="mod">
          <ac:chgData name="Joe Lee" userId="b059b14f-a5d2-40ea-a863-29db677be64c" providerId="ADAL" clId="{80C98882-5B8C-4ECF-8363-1B795A576547}" dt="2020-11-09T12:10:05.717" v="5362"/>
          <ac:spMkLst>
            <pc:docMk/>
            <pc:sldMk cId="3550919248" sldId="290"/>
            <ac:spMk id="3" creationId="{7B3A624F-0893-4B98-8214-E762901CF4A2}"/>
          </ac:spMkLst>
        </pc:spChg>
      </pc:sldChg>
      <pc:sldChg chg="modSp add">
        <pc:chgData name="Joe Lee" userId="b059b14f-a5d2-40ea-a863-29db677be64c" providerId="ADAL" clId="{80C98882-5B8C-4ECF-8363-1B795A576547}" dt="2020-11-09T12:14:46.917" v="5585" actId="27636"/>
        <pc:sldMkLst>
          <pc:docMk/>
          <pc:sldMk cId="1172106843" sldId="291"/>
        </pc:sldMkLst>
        <pc:spChg chg="mod">
          <ac:chgData name="Joe Lee" userId="b059b14f-a5d2-40ea-a863-29db677be64c" providerId="ADAL" clId="{80C98882-5B8C-4ECF-8363-1B795A576547}" dt="2020-11-09T12:14:46.917" v="5585" actId="27636"/>
          <ac:spMkLst>
            <pc:docMk/>
            <pc:sldMk cId="1172106843" sldId="291"/>
            <ac:spMk id="3" creationId="{7B3A624F-0893-4B98-8214-E762901CF4A2}"/>
          </ac:spMkLst>
        </pc:spChg>
      </pc:sldChg>
      <pc:sldChg chg="modSp add ord">
        <pc:chgData name="Joe Lee" userId="b059b14f-a5d2-40ea-a863-29db677be64c" providerId="ADAL" clId="{80C98882-5B8C-4ECF-8363-1B795A576547}" dt="2020-11-09T12:14:42.740" v="5583"/>
        <pc:sldMkLst>
          <pc:docMk/>
          <pc:sldMk cId="2239053170" sldId="292"/>
        </pc:sldMkLst>
        <pc:spChg chg="mod">
          <ac:chgData name="Joe Lee" userId="b059b14f-a5d2-40ea-a863-29db677be64c" providerId="ADAL" clId="{80C98882-5B8C-4ECF-8363-1B795A576547}" dt="2020-11-09T12:14:36.653" v="5582" actId="27636"/>
          <ac:spMkLst>
            <pc:docMk/>
            <pc:sldMk cId="2239053170" sldId="292"/>
            <ac:spMk id="3" creationId="{7B3A624F-0893-4B98-8214-E762901CF4A2}"/>
          </ac:spMkLst>
        </pc:spChg>
      </pc:sldChg>
      <pc:sldChg chg="add del">
        <pc:chgData name="Joe Lee" userId="b059b14f-a5d2-40ea-a863-29db677be64c" providerId="ADAL" clId="{80C98882-5B8C-4ECF-8363-1B795A576547}" dt="2020-11-09T12:10:13.355" v="5366"/>
        <pc:sldMkLst>
          <pc:docMk/>
          <pc:sldMk cId="3825855393" sldId="292"/>
        </pc:sldMkLst>
      </pc:sldChg>
      <pc:sldChg chg="addSp delSp modSp add">
        <pc:chgData name="Joe Lee" userId="b059b14f-a5d2-40ea-a863-29db677be64c" providerId="ADAL" clId="{80C98882-5B8C-4ECF-8363-1B795A576547}" dt="2020-11-09T12:15:32.388" v="5590"/>
        <pc:sldMkLst>
          <pc:docMk/>
          <pc:sldMk cId="1614250001" sldId="293"/>
        </pc:sldMkLst>
        <pc:spChg chg="del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6" creationId="{30FBF0E2-396A-4BBE-A5AC-983B619DB9FC}"/>
          </ac:spMkLst>
        </pc:spChg>
        <pc:picChg chg="add del">
          <ac:chgData name="Joe Lee" userId="b059b14f-a5d2-40ea-a863-29db677be64c" providerId="ADAL" clId="{80C98882-5B8C-4ECF-8363-1B795A576547}" dt="2020-11-09T12:15:29.820" v="5588"/>
          <ac:picMkLst>
            <pc:docMk/>
            <pc:sldMk cId="1614250001" sldId="293"/>
            <ac:picMk id="4" creationId="{28200B78-E8EC-4A64-9D4C-DB5CEE243696}"/>
          </ac:picMkLst>
        </pc:picChg>
        <pc:picChg chg="add">
          <ac:chgData name="Joe Lee" userId="b059b14f-a5d2-40ea-a863-29db677be64c" providerId="ADAL" clId="{80C98882-5B8C-4ECF-8363-1B795A576547}" dt="2020-11-09T12:15:32.388" v="5590"/>
          <ac:picMkLst>
            <pc:docMk/>
            <pc:sldMk cId="1614250001" sldId="293"/>
            <ac:picMk id="7" creationId="{D42AE71E-F9A7-4BB1-A2C0-FE888CEA5267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5.173" v="5600" actId="478"/>
        <pc:sldMkLst>
          <pc:docMk/>
          <pc:sldMk cId="2630699926" sldId="294"/>
        </pc:sldMkLst>
        <pc:spChg chg="del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2" creationId="{890A1416-9619-447E-8523-67EE4513C296}"/>
          </ac:spMkLst>
        </pc:spChg>
        <pc:spChg chg="add mod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5" creationId="{CC3F8AC5-8C49-4CEC-BA38-452F4B2A9920}"/>
          </ac:spMkLst>
        </pc:spChg>
      </pc:sldChg>
      <pc:sldChg chg="modSp add">
        <pc:chgData name="Joe Lee" userId="b059b14f-a5d2-40ea-a863-29db677be64c" providerId="ADAL" clId="{80C98882-5B8C-4ECF-8363-1B795A576547}" dt="2020-11-09T12:18:03.483" v="5642" actId="20577"/>
        <pc:sldMkLst>
          <pc:docMk/>
          <pc:sldMk cId="4175907433" sldId="295"/>
        </pc:sldMkLst>
        <pc:spChg chg="mod">
          <ac:chgData name="Joe Lee" userId="b059b14f-a5d2-40ea-a863-29db677be64c" providerId="ADAL" clId="{80C98882-5B8C-4ECF-8363-1B795A576547}" dt="2020-11-09T12:18:03.483" v="5642" actId="20577"/>
          <ac:spMkLst>
            <pc:docMk/>
            <pc:sldMk cId="4175907433" sldId="295"/>
            <ac:spMk id="3" creationId="{7B3A624F-0893-4B98-8214-E762901CF4A2}"/>
          </ac:spMkLst>
        </pc:spChg>
      </pc:sldChg>
    </pc:docChg>
  </pc:docChgLst>
  <pc:docChgLst>
    <pc:chgData name="Joe Lee" userId="b059b14f-a5d2-40ea-a863-29db677be64c" providerId="ADAL" clId="{0DE43853-CD2B-4549-B320-657A3CACED04}"/>
    <pc:docChg chg="modSld">
      <pc:chgData name="Joe Lee" userId="b059b14f-a5d2-40ea-a863-29db677be64c" providerId="ADAL" clId="{0DE43853-CD2B-4549-B320-657A3CACED04}" dt="2020-10-15T02:47:07.264" v="45" actId="20577"/>
      <pc:docMkLst>
        <pc:docMk/>
      </pc:docMkLst>
    </pc:docChg>
  </pc:docChgLst>
  <pc:docChgLst>
    <pc:chgData name="Joe Lee" userId="b059b14f-a5d2-40ea-a863-29db677be64c" providerId="ADAL" clId="{5872927E-070A-459E-B825-032CEB7129BC}"/>
    <pc:docChg chg="modSld">
      <pc:chgData name="Joe Lee" userId="b059b14f-a5d2-40ea-a863-29db677be64c" providerId="ADAL" clId="{5872927E-070A-459E-B825-032CEB7129BC}" dt="2020-10-15T06:43:12.658" v="2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4953F-8351-42A2-9DC2-35875937C14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B3C7C-BA54-4493-8E1E-BDAED3E9B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1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7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7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88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how change address space?  (kernel uses new page tables for this process, PTBR value stored with context)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66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481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59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236656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610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99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7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6422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67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655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964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41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85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740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020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2" y="228601"/>
            <a:ext cx="2914649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9167" y="228601"/>
            <a:ext cx="8544984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255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362076"/>
            <a:ext cx="5162549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62549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750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2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90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1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9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7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3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1000">
              <a:schemeClr val="accent1">
                <a:lumMod val="20000"/>
              </a:schemeClr>
            </a:gs>
            <a:gs pos="100000">
              <a:schemeClr val="accent1">
                <a:lumMod val="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8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787" y="371182"/>
            <a:ext cx="101219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92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530418" y="-26987"/>
            <a:ext cx="1746249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774458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8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1375" y="6629401"/>
            <a:ext cx="4645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0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9E044-1D9C-40C7-8C1E-4C1B0E9C8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581663"/>
            <a:ext cx="9418320" cy="2329249"/>
          </a:xfrm>
        </p:spPr>
        <p:txBody>
          <a:bodyPr/>
          <a:lstStyle/>
          <a:p>
            <a:pPr algn="ctr"/>
            <a:r>
              <a:rPr lang="en-US" altLang="zh-CN" dirty="0"/>
              <a:t>ICS</a:t>
            </a:r>
            <a:r>
              <a:rPr lang="zh-CN" altLang="en-US" dirty="0"/>
              <a:t>第八次小班课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8B66D5-015B-49FE-84D5-62186D4D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62642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 </a:t>
            </a:r>
            <a:r>
              <a:rPr lang="zh-CN" altLang="en-US" sz="2000" dirty="0"/>
              <a:t>助教：肖有为 </a:t>
            </a:r>
            <a:r>
              <a:rPr lang="en-US" altLang="zh-CN" sz="2000" dirty="0"/>
              <a:t>&amp; </a:t>
            </a:r>
            <a:r>
              <a:rPr lang="zh-CN" altLang="en-US" sz="2000" dirty="0"/>
              <a:t>唐雯豪</a:t>
            </a:r>
          </a:p>
        </p:txBody>
      </p:sp>
    </p:spTree>
    <p:extLst>
      <p:ext uri="{BB962C8B-B14F-4D97-AF65-F5344CB8AC3E}">
        <p14:creationId xmlns:p14="http://schemas.microsoft.com/office/powerpoint/2010/main" val="41948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1C91C-5582-044D-A346-1863F225D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5092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6DFD-A542-414C-85F8-D2BCFD73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926" y="0"/>
            <a:ext cx="5252451" cy="4940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BA726D-4430-6045-AD0A-04D7EA6FD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468" y="2202546"/>
            <a:ext cx="7065215" cy="46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FDEFB-9929-4317-AE5B-E7B4E6B1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0" y="654919"/>
            <a:ext cx="6238875" cy="510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E4AEBD-4605-436D-AC2E-749A07DE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79" y="0"/>
            <a:ext cx="815022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2A5E1A-6AE2-4188-AAB5-E0BAC1C9F196}"/>
              </a:ext>
            </a:extLst>
          </p:cNvPr>
          <p:cNvSpPr/>
          <p:nvPr/>
        </p:nvSpPr>
        <p:spPr>
          <a:xfrm>
            <a:off x="5072514" y="137641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B209D-4626-4C3B-BA74-2A9307E04BDA}"/>
              </a:ext>
            </a:extLst>
          </p:cNvPr>
          <p:cNvSpPr/>
          <p:nvPr/>
        </p:nvSpPr>
        <p:spPr>
          <a:xfrm>
            <a:off x="5037301" y="1780674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00166C-B16F-41C1-8BF9-13F546E4F2B9}"/>
              </a:ext>
            </a:extLst>
          </p:cNvPr>
          <p:cNvSpPr/>
          <p:nvPr/>
        </p:nvSpPr>
        <p:spPr>
          <a:xfrm>
            <a:off x="5107727" y="230003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FBD64-27BD-40A9-88D0-5F89053D646C}"/>
              </a:ext>
            </a:extLst>
          </p:cNvPr>
          <p:cNvSpPr/>
          <p:nvPr/>
        </p:nvSpPr>
        <p:spPr>
          <a:xfrm>
            <a:off x="5072514" y="2704298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41086-8E93-4DC4-AA23-6C8EBE72A5F0}"/>
              </a:ext>
            </a:extLst>
          </p:cNvPr>
          <p:cNvSpPr/>
          <p:nvPr/>
        </p:nvSpPr>
        <p:spPr>
          <a:xfrm>
            <a:off x="5037301" y="3193582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9893C-032F-4636-BC02-6A572C19AA39}"/>
              </a:ext>
            </a:extLst>
          </p:cNvPr>
          <p:cNvSpPr/>
          <p:nvPr/>
        </p:nvSpPr>
        <p:spPr>
          <a:xfrm>
            <a:off x="5002088" y="359784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5AF9CF-FB29-45D8-91B8-FBB83CC476E4}"/>
              </a:ext>
            </a:extLst>
          </p:cNvPr>
          <p:cNvSpPr/>
          <p:nvPr/>
        </p:nvSpPr>
        <p:spPr>
          <a:xfrm>
            <a:off x="5072514" y="411720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60BFE-5262-4CCA-8A20-C23D6F376FB5}"/>
              </a:ext>
            </a:extLst>
          </p:cNvPr>
          <p:cNvSpPr/>
          <p:nvPr/>
        </p:nvSpPr>
        <p:spPr>
          <a:xfrm>
            <a:off x="5037301" y="452146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790063-18C2-4EAF-8E60-F8E96616EA49}"/>
              </a:ext>
            </a:extLst>
          </p:cNvPr>
          <p:cNvSpPr/>
          <p:nvPr/>
        </p:nvSpPr>
        <p:spPr>
          <a:xfrm>
            <a:off x="5107727" y="498588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2C42F9-9F01-4FDA-A9D5-0D36F0BF5753}"/>
              </a:ext>
            </a:extLst>
          </p:cNvPr>
          <p:cNvSpPr/>
          <p:nvPr/>
        </p:nvSpPr>
        <p:spPr>
          <a:xfrm>
            <a:off x="5072514" y="539014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F31AE0-339D-44B6-96D8-277A9AB5AE0C}"/>
              </a:ext>
            </a:extLst>
          </p:cNvPr>
          <p:cNvSpPr/>
          <p:nvPr/>
        </p:nvSpPr>
        <p:spPr>
          <a:xfrm>
            <a:off x="5142940" y="5909510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91D53B-470F-4F1B-8B7F-8679509EA97B}"/>
              </a:ext>
            </a:extLst>
          </p:cNvPr>
          <p:cNvSpPr/>
          <p:nvPr/>
        </p:nvSpPr>
        <p:spPr>
          <a:xfrm>
            <a:off x="5107727" y="6313771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B6EE5-48BE-400D-8AA3-D00855CE1973}"/>
              </a:ext>
            </a:extLst>
          </p:cNvPr>
          <p:cNvSpPr txBox="1"/>
          <p:nvPr/>
        </p:nvSpPr>
        <p:spPr>
          <a:xfrm>
            <a:off x="255703" y="-2648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难点是</a:t>
            </a:r>
            <a:r>
              <a:rPr kumimoji="1" lang="zh-CN" altLang="en-US" sz="18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多重定义的全局符号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 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分为：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强符号：定义的函数，初始化的全局变量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弱符号：未初始化的全局变量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Q:</a:t>
            </a:r>
            <a:r>
              <a:rPr kumimoji="1" lang="zh-CN" altLang="en-US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只有声明和引用没有定义的函数是什么？</a:t>
            </a:r>
            <a:endParaRPr kumimoji="1" lang="en-US" altLang="zh-CN" b="1" dirty="0">
              <a:solidFill>
                <a:srgbClr val="FF0000"/>
              </a:solidFill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4787C-C5FD-814D-8885-6DECD745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3429000"/>
            <a:ext cx="9093200" cy="1447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08FEF6-81DD-FF45-8D7D-0D989833DB08}"/>
              </a:ext>
            </a:extLst>
          </p:cNvPr>
          <p:cNvSpPr txBox="1"/>
          <p:nvPr/>
        </p:nvSpPr>
        <p:spPr>
          <a:xfrm>
            <a:off x="4726380" y="5801097"/>
            <a:ext cx="679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既不是强符号也不是弱符号，是外部符号，不需要使用上述规则</a:t>
            </a:r>
          </a:p>
        </p:txBody>
      </p:sp>
    </p:spTree>
    <p:extLst>
      <p:ext uri="{BB962C8B-B14F-4D97-AF65-F5344CB8AC3E}">
        <p14:creationId xmlns:p14="http://schemas.microsoft.com/office/powerpoint/2010/main" val="20351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与静态库的链接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将多个相关的函数封装成一个单独的库（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.a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过程：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维护三个集合：未解析的符号集合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已解析的符号集合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对于每个输入文件：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如果是一个目标文件，加入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如果是一个存档文件，依次扫过每个成员目标文件，如果某个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定义了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中的符号，就将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，并且更新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若最终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非空，则返回错误。否则构造出可执行文件。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85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将来自不同文件的相同类型的节合并（这一步中确定每个节和符号的运行时地址）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重定位节中的符号引用（使用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rel.text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和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rel.data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重定位条目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重定位条目：</a:t>
            </a:r>
            <a:endParaRPr kumimoji="1" lang="en-US" altLang="zh-CN" b="1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每个条目是一个符号引用，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rel.xxx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中的条目所对应的引用在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.xxx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中，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offset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是这个引用的位置相对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.xxx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开始的偏移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Symbol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是所引用的符号在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symtab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index</a:t>
            </a:r>
          </a:p>
          <a:p>
            <a:pPr lvl="1"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Addend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是一个用来修正的偏移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Type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是这个引用的类型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B49A91-E617-B54C-9D1A-3486FDAB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33" y="4626114"/>
            <a:ext cx="8045945" cy="22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重定位符号引用的过程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注意掌握书上展示的</a:t>
            </a:r>
            <a:r>
              <a:rPr kumimoji="1" lang="zh-CN" altLang="en-US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例子（演示）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67430-4ADF-3348-AF65-8147451E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29" y="1758868"/>
            <a:ext cx="9766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重定位符号引用的过程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注意掌握书上展示的例子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704485-6450-104B-A1FA-E522FF6C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50"/>
            <a:ext cx="3573568" cy="5919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D08A13-1857-B947-BC1E-C3F9DD39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69" y="938150"/>
            <a:ext cx="6793590" cy="18219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8DDC15-525F-A446-87C0-B591733A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67" y="2760068"/>
            <a:ext cx="5354292" cy="40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增加了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segment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(program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table)</a:t>
            </a: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不再需要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7B85A3-7ABB-A34C-BF1D-19B82792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58" y="1838777"/>
            <a:ext cx="7010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加载可执行目标文件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783283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调用加载器（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跳转到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ELF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头中记录的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entry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point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_start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函数的地址，不是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main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393D9-6519-1B4F-9DF1-7F8BBB28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8150"/>
            <a:ext cx="5981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动态链接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617029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发现可执行目标文件中有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interp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节，不会将控制给应用，而是加载和运行动态链接器。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DD582-B981-B545-B964-58796739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12" y="1175656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AF145-5B26-4D43-957B-AE317080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FEA75-499A-4113-90C2-2501C98E3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链接</a:t>
            </a:r>
            <a:endParaRPr lang="en-US" altLang="zh-CN" dirty="0"/>
          </a:p>
          <a:p>
            <a:r>
              <a:rPr lang="zh-CN" altLang="en-US" dirty="0"/>
              <a:t>异常控制流</a:t>
            </a:r>
            <a:r>
              <a:rPr lang="en-US" altLang="zh-CN" dirty="0"/>
              <a:t>1: </a:t>
            </a:r>
            <a:r>
              <a:rPr lang="zh-CN" altLang="en-US" dirty="0"/>
              <a:t>异常</a:t>
            </a:r>
            <a:r>
              <a:rPr lang="en-US" altLang="zh-CN" dirty="0"/>
              <a:t> &amp; </a:t>
            </a:r>
            <a:r>
              <a:rPr lang="zh-CN" altLang="en-US" dirty="0"/>
              <a:t>进程</a:t>
            </a:r>
            <a:endParaRPr lang="en-US" altLang="zh-CN" dirty="0"/>
          </a:p>
          <a:p>
            <a:pPr lvl="1"/>
            <a:r>
              <a:rPr lang="zh-CN" altLang="en-US" dirty="0"/>
              <a:t>异常</a:t>
            </a:r>
            <a:endParaRPr lang="en-US" altLang="zh-CN" dirty="0"/>
          </a:p>
          <a:p>
            <a:pPr lvl="1"/>
            <a:r>
              <a:rPr lang="zh-CN" altLang="en-US" dirty="0"/>
              <a:t>进程</a:t>
            </a:r>
            <a:endParaRPr lang="en-US" altLang="zh-CN" dirty="0"/>
          </a:p>
          <a:p>
            <a:r>
              <a:rPr lang="zh-CN" altLang="en-US" dirty="0"/>
              <a:t>往年题目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49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6208C-4D33-436A-8207-7DD10F16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控制流</a:t>
            </a:r>
            <a:r>
              <a:rPr lang="en-US" altLang="zh-CN" dirty="0"/>
              <a:t> &amp; </a:t>
            </a:r>
            <a:r>
              <a:rPr lang="zh-CN" altLang="en-US" dirty="0"/>
              <a:t>异常控制流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60350-23D8-424B-AED4-AE60A5612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06218" cy="4351337"/>
          </a:xfrm>
        </p:spPr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CPU</a:t>
            </a:r>
            <a:r>
              <a:rPr lang="zh-CN" altLang="en-US" dirty="0"/>
              <a:t>从开机起，执行一个</a:t>
            </a:r>
            <a:r>
              <a:rPr lang="zh-CN" altLang="en-US" b="1" dirty="0"/>
              <a:t>序列</a:t>
            </a:r>
            <a:r>
              <a:rPr lang="zh-CN" altLang="en-US" dirty="0"/>
              <a:t>的指令，相邻的指令之间的过渡称为控制转移，而控制转移序列称为</a:t>
            </a:r>
            <a:r>
              <a:rPr lang="zh-CN" altLang="en-US" sz="2400" b="1" dirty="0"/>
              <a:t>控制流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sz="1800" spc="10" dirty="0">
                <a:solidFill>
                  <a:schemeClr val="tx1"/>
                </a:solidFill>
              </a:rPr>
              <a:t>两种机制： 跳转和分支、调用和返回</a:t>
            </a:r>
            <a:endParaRPr lang="en-US" altLang="zh-CN" sz="1800" spc="10" dirty="0">
              <a:solidFill>
                <a:schemeClr val="tx1"/>
              </a:solidFill>
            </a:endParaRPr>
          </a:p>
          <a:p>
            <a:r>
              <a:rPr lang="zh-CN" altLang="en-US" sz="2400" b="1" dirty="0"/>
              <a:t>异常控制流</a:t>
            </a:r>
            <a:r>
              <a:rPr lang="zh-CN" altLang="en-US" dirty="0"/>
              <a:t>： 系统使</a:t>
            </a:r>
            <a:r>
              <a:rPr lang="zh-CN" altLang="en-US" b="1" dirty="0"/>
              <a:t>控制流发生突变</a:t>
            </a:r>
            <a:r>
              <a:rPr lang="zh-CN" altLang="en-US" dirty="0"/>
              <a:t>来对系统状态的变化做出反应；</a:t>
            </a:r>
            <a:endParaRPr lang="en-US" altLang="zh-CN" dirty="0"/>
          </a:p>
          <a:p>
            <a:pPr lvl="1"/>
            <a:r>
              <a:rPr lang="en-US" altLang="zh-CN" dirty="0"/>
              <a:t>Low level:  </a:t>
            </a:r>
            <a:r>
              <a:rPr lang="zh-CN" altLang="en-US" dirty="0"/>
              <a:t>异常（软件</a:t>
            </a:r>
            <a:r>
              <a:rPr lang="en-US" altLang="zh-CN" dirty="0"/>
              <a:t>+</a:t>
            </a:r>
            <a:r>
              <a:rPr lang="zh-CN" altLang="en-US" dirty="0"/>
              <a:t>硬件）</a:t>
            </a:r>
            <a:endParaRPr lang="en-US" altLang="zh-CN" dirty="0"/>
          </a:p>
          <a:p>
            <a:pPr lvl="1"/>
            <a:r>
              <a:rPr lang="en-US" altLang="zh-CN" dirty="0"/>
              <a:t>High level: </a:t>
            </a:r>
            <a:r>
              <a:rPr lang="zh-CN" altLang="en-US" dirty="0"/>
              <a:t>进程切换（软件</a:t>
            </a:r>
            <a:r>
              <a:rPr lang="en-US" altLang="zh-CN" dirty="0"/>
              <a:t>+</a:t>
            </a:r>
            <a:r>
              <a:rPr lang="zh-CN" altLang="en-US" dirty="0"/>
              <a:t>硬件）、信号（</a:t>
            </a:r>
            <a:r>
              <a:rPr lang="en-US" altLang="zh-CN" dirty="0"/>
              <a:t>OS</a:t>
            </a:r>
            <a:r>
              <a:rPr lang="zh-CN" altLang="en-US" dirty="0"/>
              <a:t>） 、非本地跳转（</a:t>
            </a:r>
            <a:r>
              <a:rPr lang="en-US" altLang="zh-CN" dirty="0"/>
              <a:t>C </a:t>
            </a:r>
            <a:r>
              <a:rPr lang="zh-CN" altLang="en-US" dirty="0"/>
              <a:t>运行时库）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E66D6-7C75-49AF-A89A-F475323E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128" y="149951"/>
            <a:ext cx="4851872" cy="33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03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42DB8-E021-4AC4-B950-21A0D21C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A498E-442C-4A5F-AC16-748D6AEF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zh-CN" altLang="en-US" dirty="0"/>
              <a:t>控制流的突变，对某些事件的响应，控制转移到</a:t>
            </a:r>
            <a:r>
              <a:rPr lang="en-US" altLang="zh-CN" dirty="0"/>
              <a:t>OS</a:t>
            </a:r>
            <a:r>
              <a:rPr lang="zh-CN" altLang="en-US" dirty="0"/>
              <a:t>内核</a:t>
            </a:r>
            <a:endParaRPr lang="en-US" altLang="zh-CN" dirty="0"/>
          </a:p>
          <a:p>
            <a:r>
              <a:rPr lang="zh-CN" altLang="en-US" dirty="0"/>
              <a:t>事件举例：除零、算数溢出、</a:t>
            </a:r>
            <a:r>
              <a:rPr lang="en-US" altLang="zh-CN" dirty="0"/>
              <a:t>page fault</a:t>
            </a:r>
            <a:r>
              <a:rPr lang="zh-CN" altLang="en-US" dirty="0"/>
              <a:t>、</a:t>
            </a:r>
            <a:r>
              <a:rPr lang="en-US" altLang="zh-CN" dirty="0"/>
              <a:t>I/O</a:t>
            </a:r>
            <a:r>
              <a:rPr lang="zh-CN" altLang="en-US" dirty="0"/>
              <a:t>请求完成、</a:t>
            </a:r>
            <a:r>
              <a:rPr lang="en-US" altLang="zh-CN" dirty="0" err="1"/>
              <a:t>Ctrl+C</a:t>
            </a:r>
            <a:r>
              <a:rPr lang="zh-CN" altLang="en-US" dirty="0"/>
              <a:t>、系统定时器的信号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750454-90BF-419B-8C5F-6C3DD9A5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44" y="3523785"/>
            <a:ext cx="87451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9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38573-1082-4A67-8651-815FC000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3C186-8B8C-409C-B739-2EF7AED3C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27777" cy="4351337"/>
          </a:xfrm>
        </p:spPr>
        <p:txBody>
          <a:bodyPr/>
          <a:lstStyle/>
          <a:p>
            <a:r>
              <a:rPr lang="zh-CN" altLang="en-US" dirty="0"/>
              <a:t>软件和硬件的合作</a:t>
            </a:r>
            <a:endParaRPr lang="en-US" altLang="zh-CN" dirty="0"/>
          </a:p>
          <a:p>
            <a:r>
              <a:rPr lang="zh-CN" altLang="en-US" dirty="0"/>
              <a:t>异常表和异常号</a:t>
            </a:r>
            <a:endParaRPr lang="en-US" altLang="zh-CN" dirty="0"/>
          </a:p>
          <a:p>
            <a:r>
              <a:rPr lang="zh-CN" altLang="en-US" dirty="0"/>
              <a:t>软硬件的配合： 简单的说，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硬件</a:t>
            </a:r>
            <a:r>
              <a:rPr lang="en-US" altLang="zh-CN" dirty="0"/>
              <a:t>】</a:t>
            </a:r>
            <a:r>
              <a:rPr lang="zh-CN" altLang="en-US" dirty="0"/>
              <a:t>处理器检测到事件并确定响应的异常号，通过异常表的相应条目来转到处理程序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软件</a:t>
            </a:r>
            <a:r>
              <a:rPr lang="en-US" altLang="zh-CN" dirty="0"/>
              <a:t>】</a:t>
            </a:r>
            <a:r>
              <a:rPr lang="zh-CN" altLang="en-US" dirty="0"/>
              <a:t>执行处理程序， 完成后执行“从中断返回”指令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6452D-FD5D-49BD-BBD7-EC226CEF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882" y="1028541"/>
            <a:ext cx="4138155" cy="37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32CA-6115-48B2-91E5-51375D25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D5A12-7E96-4815-925D-CF94B671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87904" cy="4351337"/>
          </a:xfrm>
        </p:spPr>
        <p:txBody>
          <a:bodyPr/>
          <a:lstStyle/>
          <a:p>
            <a:r>
              <a:rPr lang="zh-CN" altLang="en-US" dirty="0"/>
              <a:t>中断：异步发生，来自</a:t>
            </a:r>
            <a:r>
              <a:rPr lang="zh-CN" altLang="en-US" b="1" dirty="0"/>
              <a:t>外部设备，</a:t>
            </a:r>
            <a:r>
              <a:rPr lang="zh-CN" altLang="en-US" dirty="0"/>
              <a:t>返回到下一条指令，</a:t>
            </a:r>
            <a:endParaRPr lang="en-US" altLang="zh-CN" dirty="0"/>
          </a:p>
          <a:p>
            <a:pPr lvl="1"/>
            <a:r>
              <a:rPr lang="zh-CN" altLang="en-US" b="1" dirty="0"/>
              <a:t>举例：时钟中断、</a:t>
            </a:r>
            <a:r>
              <a:rPr lang="en-US" altLang="zh-CN" b="1" dirty="0"/>
              <a:t>I/O</a:t>
            </a:r>
            <a:r>
              <a:rPr lang="zh-CN" altLang="en-US" b="1" dirty="0"/>
              <a:t>设备中断</a:t>
            </a:r>
            <a:endParaRPr lang="en-US" altLang="zh-CN" b="1" dirty="0"/>
          </a:p>
          <a:p>
            <a:r>
              <a:rPr lang="zh-CN" altLang="en-US" dirty="0"/>
              <a:t>陷阱：有意的异常，总是返回到下一条指令，用途是在用户程序和内核之间提供一个调用接口（</a:t>
            </a:r>
            <a:r>
              <a:rPr lang="zh-CN" altLang="en-US" b="1" dirty="0"/>
              <a:t>系统调用</a:t>
            </a:r>
            <a:r>
              <a:rPr lang="zh-CN" altLang="en-US" dirty="0"/>
              <a:t>），异常处理程序执行在内核模式；</a:t>
            </a:r>
            <a:endParaRPr lang="en-US" altLang="zh-CN" dirty="0"/>
          </a:p>
          <a:p>
            <a:r>
              <a:rPr lang="zh-CN" altLang="en-US" dirty="0"/>
              <a:t>故障：潜在可恢复的错误，可能恢复到当前指令（如果处理程序能够修正），否则会终止，这里的经典例子是</a:t>
            </a:r>
            <a:r>
              <a:rPr lang="zh-CN" altLang="en-US" b="1" dirty="0"/>
              <a:t>缺页异常，浮点异常，保护异常（不可恢复）</a:t>
            </a:r>
            <a:endParaRPr lang="en-US" altLang="zh-CN" b="1" dirty="0"/>
          </a:p>
          <a:p>
            <a:r>
              <a:rPr lang="zh-CN" altLang="en-US" dirty="0"/>
              <a:t>终止：不可恢复的错误，不会返回， 通常是硬件的错误，如</a:t>
            </a:r>
            <a:r>
              <a:rPr lang="en-US" altLang="zh-CN" dirty="0"/>
              <a:t>DRAM</a:t>
            </a:r>
            <a:r>
              <a:rPr lang="zh-CN" altLang="en-US" dirty="0"/>
              <a:t>或者</a:t>
            </a:r>
            <a:r>
              <a:rPr lang="en-US" altLang="zh-CN" dirty="0"/>
              <a:t>SRAM</a:t>
            </a:r>
            <a:r>
              <a:rPr lang="zh-CN" altLang="en-US" dirty="0"/>
              <a:t>位被损坏时发生的奇偶错误、</a:t>
            </a:r>
            <a:r>
              <a:rPr lang="zh-CN" altLang="en-US" b="1" dirty="0"/>
              <a:t>非法指令</a:t>
            </a:r>
            <a:r>
              <a:rPr lang="zh-CN" altLang="en-US" dirty="0"/>
              <a:t>、</a:t>
            </a:r>
            <a:r>
              <a:rPr lang="zh-CN" altLang="en-US" b="1" dirty="0"/>
              <a:t>机器检查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8C0C3-8DC8-49F4-B457-9A70471E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946" y="0"/>
            <a:ext cx="5062053" cy="22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59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CB08-E18E-4FDF-B111-BF1DBCBE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94DAF-C675-4ABC-A12F-0106908C1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9951"/>
            <a:ext cx="8595360" cy="4351337"/>
          </a:xfrm>
        </p:spPr>
        <p:txBody>
          <a:bodyPr/>
          <a:lstStyle/>
          <a:p>
            <a:r>
              <a:rPr lang="zh-CN" altLang="en-US" dirty="0"/>
              <a:t>执行中程序的实例</a:t>
            </a:r>
            <a:endParaRPr lang="en-US" altLang="zh-CN" dirty="0"/>
          </a:p>
          <a:p>
            <a:r>
              <a:rPr lang="zh-CN" altLang="en-US" dirty="0"/>
              <a:t>假象：程序是系统中当前运行的唯一的程序，独占处理器和内存</a:t>
            </a:r>
            <a:endParaRPr lang="en-US" altLang="zh-CN" dirty="0"/>
          </a:p>
          <a:p>
            <a:pPr lvl="1"/>
            <a:r>
              <a:rPr lang="zh-CN" altLang="en-US" dirty="0"/>
              <a:t>逻辑控制流：上下文切换</a:t>
            </a:r>
            <a:endParaRPr lang="en-US" altLang="zh-CN" dirty="0"/>
          </a:p>
          <a:p>
            <a:pPr lvl="1"/>
            <a:r>
              <a:rPr lang="zh-CN" altLang="en-US" dirty="0"/>
              <a:t>私有地址空间：虚存</a:t>
            </a:r>
            <a:endParaRPr lang="en-US" altLang="zh-CN" dirty="0"/>
          </a:p>
          <a:p>
            <a:r>
              <a:rPr lang="zh-CN" altLang="en-US" dirty="0"/>
              <a:t>并发、并行、多任务、时间片</a:t>
            </a:r>
            <a:endParaRPr lang="en-US" altLang="zh-CN" dirty="0"/>
          </a:p>
          <a:p>
            <a:r>
              <a:rPr lang="zh-CN" altLang="en-US" dirty="0"/>
              <a:t>用户模式和内核模式</a:t>
            </a:r>
            <a:endParaRPr lang="en-US" altLang="zh-CN" dirty="0"/>
          </a:p>
          <a:p>
            <a:r>
              <a:rPr lang="zh-CN" altLang="en-US" dirty="0"/>
              <a:t>上下文切换</a:t>
            </a:r>
            <a:endParaRPr lang="en-US" altLang="zh-CN" dirty="0"/>
          </a:p>
          <a:p>
            <a:pPr lvl="1"/>
            <a:r>
              <a:rPr lang="zh-CN" altLang="en-US" dirty="0"/>
              <a:t>上下文</a:t>
            </a:r>
            <a:endParaRPr lang="en-US" altLang="zh-CN" dirty="0"/>
          </a:p>
          <a:p>
            <a:pPr lvl="1"/>
            <a:r>
              <a:rPr lang="zh-CN" altLang="en-US" dirty="0"/>
              <a:t>调度</a:t>
            </a:r>
            <a:endParaRPr lang="en-US" altLang="zh-CN" dirty="0"/>
          </a:p>
          <a:p>
            <a:pPr lvl="1"/>
            <a:r>
              <a:rPr lang="zh-CN" altLang="en-US" dirty="0"/>
              <a:t>切换的过程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E8A1E-FF2F-464D-9B77-945B3419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198" y="245772"/>
            <a:ext cx="1810003" cy="3600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955F18-D729-43B2-91BE-94DE8B66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34239"/>
            <a:ext cx="6007723" cy="24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13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processor executes multiple processes concurrently</a:t>
            </a:r>
          </a:p>
          <a:p>
            <a:pPr lvl="1"/>
            <a:r>
              <a:rPr lang="en-US" dirty="0"/>
              <a:t>Process executions interleaved (multitasking) </a:t>
            </a:r>
          </a:p>
          <a:p>
            <a:pPr lvl="1"/>
            <a:r>
              <a:rPr lang="en-US" dirty="0"/>
              <a:t>Address spaces managed by virtual memory system</a:t>
            </a:r>
          </a:p>
          <a:p>
            <a:pPr lvl="1"/>
            <a:r>
              <a:rPr lang="en-US" dirty="0"/>
              <a:t>Register values for nonexecuting processes saved in memory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5767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3622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254870" y="3040299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7506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/>
              <a:t>Save current registers in memory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5767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3622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3040297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254870" y="3040299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5" name="Up Arrow 4"/>
          <p:cNvSpPr/>
          <p:nvPr/>
        </p:nvSpPr>
        <p:spPr bwMode="auto">
          <a:xfrm>
            <a:off x="2971800" y="3573700"/>
            <a:ext cx="228600" cy="464901"/>
          </a:xfrm>
          <a:prstGeom prst="up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8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0386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/>
              <a:t>Schedule next process for execution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531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3040297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6959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/>
              <a:t>Load saved registers and switch address space (context switch)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531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0386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3040297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254870" y="3040299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5" name="Up Arrow 4"/>
          <p:cNvSpPr/>
          <p:nvPr/>
        </p:nvSpPr>
        <p:spPr bwMode="auto">
          <a:xfrm flipV="1">
            <a:off x="4724400" y="3573700"/>
            <a:ext cx="228600" cy="464901"/>
          </a:xfrm>
          <a:prstGeom prst="up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1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(Modern)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67402" y="4110038"/>
            <a:ext cx="4952999" cy="2671762"/>
          </a:xfrm>
        </p:spPr>
        <p:txBody>
          <a:bodyPr/>
          <a:lstStyle/>
          <a:p>
            <a:r>
              <a:rPr lang="en-US" dirty="0"/>
              <a:t>Multicore processors</a:t>
            </a:r>
          </a:p>
          <a:p>
            <a:pPr marL="519113" lvl="1" indent="-179388"/>
            <a:r>
              <a:rPr lang="en-US" dirty="0"/>
              <a:t>Multiple CPUs on single chip</a:t>
            </a:r>
          </a:p>
          <a:p>
            <a:pPr marL="519113" lvl="1" indent="-179388"/>
            <a:r>
              <a:rPr lang="en-US" dirty="0"/>
              <a:t>Share main memory (and some caches)</a:t>
            </a:r>
          </a:p>
          <a:p>
            <a:pPr marL="519113" lvl="1" indent="-179388"/>
            <a:r>
              <a:rPr lang="en-US" dirty="0"/>
              <a:t>Each can execute a separate process</a:t>
            </a:r>
          </a:p>
          <a:p>
            <a:pPr marL="687388" lvl="2" indent="-168275"/>
            <a:r>
              <a:rPr lang="en-US" dirty="0"/>
              <a:t>Scheduling of processors onto cores done by kernel</a:t>
            </a:r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41148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531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0386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438400" y="4046304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576716" y="4503504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362200" y="1676400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6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2"/>
            <a:ext cx="9692640" cy="1325562"/>
          </a:xfrm>
        </p:spPr>
        <p:txBody>
          <a:bodyPr/>
          <a:lstStyle/>
          <a:p>
            <a:pPr algn="r"/>
            <a:r>
              <a:rPr kumimoji="1" lang="zh-CN" altLang="en-US" dirty="0"/>
              <a:t>编译链接过程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B8BAB-E603-4A44-9B13-2B2A1234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2"/>
            <a:ext cx="4714505" cy="3480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89FE7-E8FC-6443-911F-FBDC50FF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1182"/>
            <a:ext cx="7615812" cy="34265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DD403A-890A-F840-A7AA-5CB9720F8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20" y="1543792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2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C3D87-2EB0-4757-9686-1158F8D4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进程控制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683F08-29EF-44BF-8EE6-EC5FAAD3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通过系统调用来控制进程</a:t>
            </a:r>
            <a:endParaRPr lang="en-US" altLang="zh-CN" dirty="0"/>
          </a:p>
          <a:p>
            <a:r>
              <a:rPr lang="en-US" altLang="zh-CN" dirty="0" err="1">
                <a:latin typeface="Courier New"/>
                <a:cs typeface="Courier New"/>
              </a:rPr>
              <a:t>pid_t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getpid</a:t>
            </a:r>
            <a:r>
              <a:rPr lang="en-US" altLang="zh-CN" dirty="0">
                <a:latin typeface="Courier New"/>
                <a:cs typeface="Courier New"/>
              </a:rPr>
              <a:t>(void)</a:t>
            </a:r>
          </a:p>
          <a:p>
            <a:pPr lvl="1"/>
            <a:r>
              <a:rPr lang="en-US" altLang="zh-CN" dirty="0">
                <a:latin typeface="Calibri"/>
                <a:cs typeface="Calibri"/>
              </a:rPr>
              <a:t>Returns PID of current process</a:t>
            </a:r>
          </a:p>
          <a:p>
            <a:r>
              <a:rPr lang="en-US" altLang="zh-CN" dirty="0" err="1">
                <a:latin typeface="Courier New"/>
                <a:cs typeface="Courier New"/>
              </a:rPr>
              <a:t>pid_t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getppid</a:t>
            </a:r>
            <a:r>
              <a:rPr lang="en-US" altLang="zh-CN" dirty="0">
                <a:latin typeface="Courier New"/>
                <a:cs typeface="Courier New"/>
              </a:rPr>
              <a:t>(void)</a:t>
            </a:r>
          </a:p>
          <a:p>
            <a:pPr lvl="1"/>
            <a:r>
              <a:rPr lang="en-US" altLang="zh-CN" dirty="0">
                <a:latin typeface="Calibri"/>
                <a:cs typeface="Calibri"/>
              </a:rPr>
              <a:t>Returns PID of parent process</a:t>
            </a:r>
          </a:p>
          <a:p>
            <a:r>
              <a:rPr lang="en-US" altLang="zh-CN" dirty="0">
                <a:latin typeface="Courier New"/>
                <a:cs typeface="Courier New"/>
              </a:rPr>
              <a:t>void exit(int status)</a:t>
            </a:r>
          </a:p>
          <a:p>
            <a:r>
              <a:rPr lang="en-US" altLang="zh-CN" dirty="0">
                <a:latin typeface="Courier New" pitchFamily="49" charset="0"/>
              </a:rPr>
              <a:t>int fork(void) //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>
                <a:latin typeface="Courier New" pitchFamily="49" charset="0"/>
              </a:rPr>
              <a:t>called once, return twice</a:t>
            </a:r>
            <a:endParaRPr lang="en-US" altLang="zh-CN" dirty="0"/>
          </a:p>
          <a:p>
            <a:pPr lvl="1"/>
            <a:r>
              <a:rPr lang="en-US" altLang="zh-CN" dirty="0"/>
              <a:t>Returns 0 to the child process, child’s PID to parent process</a:t>
            </a:r>
            <a:endParaRPr lang="en-US" altLang="zh-CN" dirty="0">
              <a:latin typeface="Calibri"/>
              <a:cs typeface="Calibri"/>
            </a:endParaRPr>
          </a:p>
          <a:p>
            <a:pPr lvl="1"/>
            <a:r>
              <a:rPr lang="en-US" altLang="zh-CN" dirty="0">
                <a:latin typeface="Calibri"/>
                <a:cs typeface="Calibri"/>
              </a:rPr>
              <a:t>Child is </a:t>
            </a:r>
            <a:r>
              <a:rPr lang="en-US" altLang="zh-CN" i="1" dirty="0">
                <a:latin typeface="Calibri"/>
                <a:cs typeface="Calibri"/>
              </a:rPr>
              <a:t>almost</a:t>
            </a:r>
            <a:r>
              <a:rPr lang="en-US" altLang="zh-CN" dirty="0">
                <a:latin typeface="Calibri"/>
                <a:cs typeface="Calibri"/>
              </a:rPr>
              <a:t> identical to parent:</a:t>
            </a:r>
          </a:p>
          <a:p>
            <a:pPr lvl="2"/>
            <a:r>
              <a:rPr lang="en-US" altLang="zh-CN" dirty="0">
                <a:latin typeface="Calibri"/>
                <a:cs typeface="Calibri"/>
              </a:rPr>
              <a:t>Child get an identical (but separate) copy of the parent’s virtual address space.</a:t>
            </a:r>
          </a:p>
          <a:p>
            <a:pPr lvl="2"/>
            <a:r>
              <a:rPr lang="en-US" altLang="zh-CN" dirty="0">
                <a:latin typeface="Calibri"/>
                <a:cs typeface="Calibri"/>
              </a:rPr>
              <a:t>Child gets identical copies of the parent’s open file descriptors</a:t>
            </a:r>
          </a:p>
          <a:p>
            <a:pPr lvl="2"/>
            <a:r>
              <a:rPr lang="en-US" altLang="zh-CN" dirty="0">
                <a:latin typeface="Calibri"/>
                <a:cs typeface="Calibri"/>
              </a:rPr>
              <a:t>Child has a different PID than the parent</a:t>
            </a:r>
          </a:p>
          <a:p>
            <a:endParaRPr lang="en-US" altLang="zh-CN" dirty="0">
              <a:latin typeface="Courier New"/>
              <a:cs typeface="Courier New"/>
            </a:endParaRPr>
          </a:p>
          <a:p>
            <a:endParaRPr lang="en-US" altLang="zh-CN" dirty="0">
              <a:latin typeface="Calibri"/>
              <a:cs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88615B-6440-4736-9302-6AB6B6B3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70" y="365760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35A13-FA89-46BF-846F-A92FED7B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71D9A-3B15-44B6-945E-E84B2117E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捕捉并发程序中的局部语句顺序的工具：</a:t>
            </a:r>
            <a:endParaRPr lang="en-US" altLang="zh-CN" dirty="0"/>
          </a:p>
          <a:p>
            <a:pPr lvl="1"/>
            <a:r>
              <a:rPr lang="zh-CN" altLang="en-US" dirty="0"/>
              <a:t>每个节点表示一个语句的执行</a:t>
            </a:r>
            <a:endParaRPr lang="en-US" altLang="zh-CN" dirty="0"/>
          </a:p>
          <a:p>
            <a:pPr lvl="1"/>
            <a:r>
              <a:rPr lang="en-US" altLang="zh-CN" dirty="0"/>
              <a:t>a-&gt;b </a:t>
            </a:r>
            <a:r>
              <a:rPr lang="zh-CN" altLang="en-US" dirty="0"/>
              <a:t>表示</a:t>
            </a:r>
            <a:r>
              <a:rPr lang="en-US" altLang="zh-CN" dirty="0"/>
              <a:t>a</a:t>
            </a:r>
            <a:r>
              <a:rPr lang="zh-CN" altLang="en-US" dirty="0"/>
              <a:t>发生在</a:t>
            </a:r>
            <a:r>
              <a:rPr lang="en-US" altLang="zh-CN" dirty="0"/>
              <a:t>b</a:t>
            </a:r>
            <a:r>
              <a:rPr lang="zh-CN" altLang="en-US" dirty="0"/>
              <a:t>之前</a:t>
            </a:r>
            <a:endParaRPr lang="en-US" altLang="zh-CN" dirty="0"/>
          </a:p>
          <a:p>
            <a:r>
              <a:rPr lang="zh-CN" altLang="en-US" dirty="0"/>
              <a:t>进程图的每一个</a:t>
            </a:r>
            <a:r>
              <a:rPr lang="zh-CN" altLang="en-US" sz="2000" b="1" dirty="0"/>
              <a:t>拓扑排序</a:t>
            </a:r>
            <a:r>
              <a:rPr lang="zh-CN" altLang="en-US" dirty="0"/>
              <a:t>的输出对应一种可能的执行顺序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8D9EC-0870-4C3E-A9AF-E4D839EF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8" y="3851864"/>
            <a:ext cx="5442412" cy="2328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665EF7-B6BD-48C9-8A14-5B21CA13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50" y="3577078"/>
            <a:ext cx="3724929" cy="29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1760F-3406-49D5-9598-49E9515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进程控制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AC605-7851-499B-B544-398985C7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572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urier New" pitchFamily="49" charset="0"/>
              </a:rPr>
              <a:t>int wait(int *</a:t>
            </a:r>
            <a:r>
              <a:rPr lang="en-US" altLang="zh-CN" dirty="0" err="1">
                <a:latin typeface="Courier New" pitchFamily="49" charset="0"/>
              </a:rPr>
              <a:t>child_status</a:t>
            </a:r>
            <a:r>
              <a:rPr lang="en-US" altLang="zh-CN" dirty="0">
                <a:latin typeface="Courier New" pitchFamily="49" charset="0"/>
              </a:rPr>
              <a:t>)</a:t>
            </a:r>
            <a:endParaRPr lang="en-US" altLang="zh-CN" dirty="0"/>
          </a:p>
          <a:p>
            <a:pPr lvl="1"/>
            <a:r>
              <a:rPr lang="zh-CN" altLang="en-US" dirty="0"/>
              <a:t>挂起当前进程直到某个子进程终止</a:t>
            </a:r>
            <a:endParaRPr lang="en-US" altLang="zh-CN" dirty="0"/>
          </a:p>
          <a:p>
            <a:pPr lvl="1"/>
            <a:r>
              <a:rPr lang="zh-CN" altLang="en-US" dirty="0"/>
              <a:t>返回值是终止的子进程的</a:t>
            </a:r>
            <a:r>
              <a:rPr lang="en-US" altLang="zh-CN" dirty="0" err="1"/>
              <a:t>pid</a:t>
            </a:r>
            <a:endParaRPr lang="en-US" altLang="zh-CN" dirty="0"/>
          </a:p>
          <a:p>
            <a:pPr lvl="1"/>
            <a:r>
              <a:rPr lang="en-US" altLang="zh-CN" dirty="0" err="1"/>
              <a:t>child_status</a:t>
            </a:r>
            <a:r>
              <a:rPr lang="en-US" altLang="zh-CN" dirty="0"/>
              <a:t>, </a:t>
            </a:r>
            <a:r>
              <a:rPr lang="zh-CN" altLang="en-US" dirty="0"/>
              <a:t>指示终止的原因和退出状态</a:t>
            </a:r>
            <a:endParaRPr lang="en-US" altLang="zh-CN" dirty="0"/>
          </a:p>
          <a:p>
            <a:r>
              <a:rPr lang="en-US" altLang="zh-CN" sz="2000" dirty="0" err="1">
                <a:latin typeface="Courier New" pitchFamily="49" charset="0"/>
              </a:rPr>
              <a:t>pid_t</a:t>
            </a:r>
            <a:r>
              <a:rPr lang="en-US" altLang="zh-CN" sz="2000" dirty="0">
                <a:latin typeface="Courier New" pitchFamily="49" charset="0"/>
              </a:rPr>
              <a:t> </a:t>
            </a:r>
            <a:r>
              <a:rPr lang="en-US" altLang="zh-CN" sz="2000" dirty="0" err="1">
                <a:latin typeface="Courier New" pitchFamily="49" charset="0"/>
              </a:rPr>
              <a:t>waitpid</a:t>
            </a:r>
            <a:r>
              <a:rPr lang="en-US" altLang="zh-CN" sz="2000" dirty="0">
                <a:latin typeface="Courier New" pitchFamily="49" charset="0"/>
              </a:rPr>
              <a:t>(</a:t>
            </a:r>
            <a:r>
              <a:rPr lang="en-US" altLang="zh-CN" sz="2000" dirty="0" err="1">
                <a:latin typeface="Courier New" pitchFamily="49" charset="0"/>
              </a:rPr>
              <a:t>pid_t</a:t>
            </a:r>
            <a:r>
              <a:rPr lang="en-US" altLang="zh-CN" sz="2000" dirty="0">
                <a:latin typeface="Courier New" pitchFamily="49" charset="0"/>
              </a:rPr>
              <a:t> </a:t>
            </a:r>
            <a:r>
              <a:rPr lang="en-US" altLang="zh-CN" sz="2000" dirty="0" err="1">
                <a:latin typeface="Courier New" pitchFamily="49" charset="0"/>
              </a:rPr>
              <a:t>pid</a:t>
            </a:r>
            <a:r>
              <a:rPr lang="en-US" altLang="zh-CN" sz="2000" dirty="0">
                <a:latin typeface="Courier New" pitchFamily="49" charset="0"/>
              </a:rPr>
              <a:t>, int *status, int options)</a:t>
            </a:r>
          </a:p>
          <a:p>
            <a:pPr lvl="1"/>
            <a:r>
              <a:rPr lang="zh-CN" altLang="en-US" dirty="0"/>
              <a:t>挂起当前进程直到指定的子进程终止</a:t>
            </a:r>
            <a:endParaRPr lang="en-US" altLang="zh-CN" dirty="0"/>
          </a:p>
          <a:p>
            <a:pPr lvl="1"/>
            <a:r>
              <a:rPr lang="zh-CN" altLang="en-US" dirty="0"/>
              <a:t>有很多</a:t>
            </a:r>
            <a:r>
              <a:rPr lang="en-US" altLang="zh-CN" dirty="0"/>
              <a:t>options, </a:t>
            </a:r>
            <a:r>
              <a:rPr lang="zh-CN" altLang="en-US" dirty="0"/>
              <a:t>要好好看课本！</a:t>
            </a:r>
            <a:endParaRPr lang="en-US" altLang="zh-CN" dirty="0"/>
          </a:p>
          <a:p>
            <a:r>
              <a:rPr lang="en-US" altLang="zh-CN" dirty="0">
                <a:latin typeface="Courier New"/>
                <a:cs typeface="Courier New"/>
              </a:rPr>
              <a:t>int </a:t>
            </a:r>
            <a:r>
              <a:rPr lang="en-US" altLang="zh-CN" dirty="0" err="1">
                <a:latin typeface="Courier New"/>
                <a:cs typeface="Courier New"/>
              </a:rPr>
              <a:t>execve</a:t>
            </a:r>
            <a:r>
              <a:rPr lang="en-US" altLang="zh-CN" dirty="0">
                <a:latin typeface="Courier New"/>
                <a:cs typeface="Courier New"/>
              </a:rPr>
              <a:t>(char *filename, char *</a:t>
            </a:r>
            <a:r>
              <a:rPr lang="en-US" altLang="zh-CN" dirty="0" err="1">
                <a:latin typeface="Courier New"/>
                <a:cs typeface="Courier New"/>
              </a:rPr>
              <a:t>argv</a:t>
            </a:r>
            <a:r>
              <a:rPr lang="en-US" altLang="zh-CN" dirty="0">
                <a:latin typeface="Courier New"/>
                <a:cs typeface="Courier New"/>
              </a:rPr>
              <a:t>[], char *</a:t>
            </a:r>
            <a:r>
              <a:rPr lang="en-US" altLang="zh-CN" dirty="0" err="1">
                <a:latin typeface="Courier New"/>
                <a:cs typeface="Courier New"/>
              </a:rPr>
              <a:t>envp</a:t>
            </a:r>
            <a:r>
              <a:rPr lang="en-US" altLang="zh-CN" dirty="0">
                <a:latin typeface="Courier New"/>
                <a:cs typeface="Courier New"/>
              </a:rPr>
              <a:t>[])</a:t>
            </a:r>
          </a:p>
          <a:p>
            <a:pPr lvl="1"/>
            <a:r>
              <a:rPr lang="zh-CN" altLang="en-US" dirty="0">
                <a:latin typeface="Courier New"/>
                <a:cs typeface="Courier New"/>
              </a:rPr>
              <a:t>执行文件</a:t>
            </a:r>
            <a:r>
              <a:rPr lang="en-US" altLang="zh-CN" dirty="0">
                <a:latin typeface="Courier New"/>
                <a:cs typeface="Courier New"/>
              </a:rPr>
              <a:t>filename</a:t>
            </a:r>
          </a:p>
          <a:p>
            <a:pPr lvl="2"/>
            <a:r>
              <a:rPr lang="zh-CN" altLang="en-US" dirty="0">
                <a:latin typeface="Courier New"/>
                <a:cs typeface="Courier New"/>
              </a:rPr>
              <a:t>目标文件或者是</a:t>
            </a:r>
            <a:r>
              <a:rPr lang="en-US" altLang="zh-CN" dirty="0">
                <a:latin typeface="Courier New"/>
                <a:cs typeface="Courier New"/>
              </a:rPr>
              <a:t>#interpreter</a:t>
            </a:r>
            <a:r>
              <a:rPr lang="zh-CN" altLang="en-US" dirty="0">
                <a:latin typeface="Courier New"/>
                <a:cs typeface="Courier New"/>
              </a:rPr>
              <a:t>开头的</a:t>
            </a:r>
            <a:r>
              <a:rPr lang="en-US" altLang="zh-CN" dirty="0">
                <a:latin typeface="Courier New"/>
                <a:cs typeface="Courier New"/>
              </a:rPr>
              <a:t>script</a:t>
            </a:r>
            <a:r>
              <a:rPr lang="zh-CN" altLang="en-US" dirty="0">
                <a:latin typeface="Courier New"/>
                <a:cs typeface="Courier New"/>
              </a:rPr>
              <a:t>文件</a:t>
            </a:r>
            <a:endParaRPr lang="en-US" altLang="zh-CN" dirty="0">
              <a:latin typeface="Courier New"/>
              <a:cs typeface="Courier New"/>
            </a:endParaRPr>
          </a:p>
          <a:p>
            <a:pPr lvl="2"/>
            <a:r>
              <a:rPr lang="en-US" altLang="zh-CN" dirty="0" err="1">
                <a:latin typeface="Courier New"/>
                <a:cs typeface="Courier New"/>
              </a:rPr>
              <a:t>argv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zh-CN" altLang="en-US" dirty="0">
                <a:latin typeface="Courier New"/>
                <a:cs typeface="Courier New"/>
              </a:rPr>
              <a:t>参数列表</a:t>
            </a:r>
            <a:endParaRPr lang="en-US" altLang="zh-CN" dirty="0">
              <a:latin typeface="Courier New"/>
              <a:cs typeface="Courier New"/>
            </a:endParaRPr>
          </a:p>
          <a:p>
            <a:pPr lvl="2"/>
            <a:r>
              <a:rPr lang="en-US" altLang="zh-CN" dirty="0" err="1">
                <a:latin typeface="Courier New"/>
                <a:cs typeface="Courier New"/>
              </a:rPr>
              <a:t>envp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zh-CN" altLang="en-US" dirty="0">
                <a:latin typeface="Courier New"/>
                <a:cs typeface="Courier New"/>
              </a:rPr>
              <a:t>环境变量列表</a:t>
            </a:r>
            <a:endParaRPr lang="en-US" altLang="zh-CN" dirty="0">
              <a:latin typeface="Courier New"/>
              <a:cs typeface="Courier New"/>
            </a:endParaRPr>
          </a:p>
          <a:p>
            <a:pPr lvl="1"/>
            <a:r>
              <a:rPr lang="zh-CN" altLang="en-US" dirty="0">
                <a:latin typeface="Courier New"/>
                <a:cs typeface="Courier New"/>
              </a:rPr>
              <a:t>覆盖</a:t>
            </a:r>
            <a:r>
              <a:rPr lang="en-US" altLang="zh-CN" dirty="0">
                <a:latin typeface="Courier New"/>
                <a:cs typeface="Courier New"/>
              </a:rPr>
              <a:t>code\data\stack, </a:t>
            </a:r>
            <a:r>
              <a:rPr lang="zh-CN" altLang="en-US" dirty="0">
                <a:latin typeface="Courier New"/>
                <a:cs typeface="Courier New"/>
              </a:rPr>
              <a:t>保持</a:t>
            </a:r>
            <a:r>
              <a:rPr lang="en-US" altLang="zh-CN" dirty="0">
                <a:latin typeface="Courier New"/>
                <a:cs typeface="Courier New"/>
              </a:rPr>
              <a:t>PID\open files\signal context</a:t>
            </a:r>
          </a:p>
          <a:p>
            <a:pPr lvl="1"/>
            <a:r>
              <a:rPr lang="zh-CN" altLang="en-US" dirty="0"/>
              <a:t>除非有错误发生，否则不反悔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42FD0-34B1-41D4-AD6D-29728536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91" y="588077"/>
            <a:ext cx="6516229" cy="48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8F4F2-F859-401F-85B4-04A61ED0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往年题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D83CBCC-8120-4D7D-B259-C5E671C3F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96" y="1922124"/>
            <a:ext cx="8268854" cy="34294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6C1AC1-BBEF-4269-9F96-393C7788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66" y="5582405"/>
            <a:ext cx="7116205" cy="9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F5049-4CEB-4BC8-A43B-4847BB6A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往年题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23FA6D-2CD8-4D92-813B-4A9592EEF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477" y="42917"/>
            <a:ext cx="6792781" cy="6772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1BC6DF-6FDD-468D-95B0-F2A92AE2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2899"/>
            <a:ext cx="5382376" cy="352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F39D80-2EE0-44C3-9B79-F1C12D09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6950"/>
            <a:ext cx="3077004" cy="390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11FF9E-0F5B-471F-89A6-9152D369D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397529"/>
            <a:ext cx="3077004" cy="9997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7E12C6-2681-470C-88A9-D8DFBDF8A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617" y="5589469"/>
            <a:ext cx="752580" cy="11431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1CDA0A-2E21-491F-8DE9-5033EF478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487" y="3135682"/>
            <a:ext cx="63826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静态链接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156"/>
            <a:ext cx="11281558" cy="5729844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static linker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以一组</a:t>
            </a:r>
            <a:r>
              <a:rPr lang="en-US" altLang="zh-CN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Relocatable object file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作为输入，生成</a:t>
            </a:r>
            <a:r>
              <a:rPr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完全链接的、可以加载和运行的可执行目标文件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</a:t>
            </a:r>
            <a:endParaRPr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两个任务：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符号解析：将每个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b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</a:b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2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目标文件有三种形式：</a:t>
            </a:r>
            <a:endParaRPr kumimoji="1" lang="en-US" altLang="zh-CN" sz="22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可执行目标文件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共享目标文件</a:t>
            </a:r>
          </a:p>
        </p:txBody>
      </p:sp>
    </p:spTree>
    <p:extLst>
      <p:ext uri="{BB962C8B-B14F-4D97-AF65-F5344CB8AC3E}">
        <p14:creationId xmlns:p14="http://schemas.microsoft.com/office/powerpoint/2010/main" val="62501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变量和函数的分类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CD38F8C-6187-B849-AB2C-0A2899708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423" y="1965645"/>
            <a:ext cx="567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6837099" cy="4351337"/>
          </a:xfrm>
        </p:spPr>
        <p:txBody>
          <a:bodyPr/>
          <a:lstStyle/>
          <a:p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各个节的信息</a:t>
            </a:r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/>
            <a:r>
              <a:rPr lang="en-US" altLang="zh-CN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lang="en-US" altLang="zh-CN" b="1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rodata</a:t>
            </a:r>
            <a:r>
              <a:rPr lang="en-US" altLang="zh-CN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:</a:t>
            </a:r>
            <a:r>
              <a:rPr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只读数据</a:t>
            </a:r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/>
            <a:r>
              <a:rPr lang="en-US" altLang="zh-CN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.data</a:t>
            </a:r>
            <a:r>
              <a:rPr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</a:t>
            </a:r>
            <a:endParaRPr lang="en-US" altLang="zh-CN" b="1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/>
            <a:r>
              <a:rPr lang="en-US" altLang="zh-CN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lang="en-US" altLang="zh-CN" b="1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bss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：静态变量 </a:t>
            </a:r>
            <a:r>
              <a:rPr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初始化为</a:t>
            </a:r>
            <a:r>
              <a:rPr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0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的全局和静态变量</a:t>
            </a:r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/>
            <a:r>
              <a:rPr lang="en-US" altLang="zh-CN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lang="en-US" altLang="zh-CN" b="1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rel.text</a:t>
            </a:r>
            <a:r>
              <a:rPr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: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/>
            <a:r>
              <a:rPr lang="en-US" altLang="zh-CN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lang="en-US" altLang="zh-CN" b="1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rel.data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</a:t>
            </a:r>
            <a:r>
              <a:rPr lang="zh-CN" altLang="en-US" b="1" dirty="0">
                <a:solidFill>
                  <a:srgbClr val="FFFF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对于初始化的全局和静态变量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，他的值是外部函数、全局</a:t>
            </a:r>
            <a:r>
              <a:rPr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/</a:t>
            </a:r>
            <a:r>
              <a:rPr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静态变量的</a:t>
            </a:r>
            <a:r>
              <a:rPr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地址</a:t>
            </a:r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/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endParaRPr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83E7-0035-FC40-8828-68369DE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33" y="1045997"/>
            <a:ext cx="3994308" cy="50396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6CE7E3-3150-5B41-8092-D61B8FA1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1390176"/>
            <a:ext cx="7086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6979603" cy="4351337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头中有什么？</a:t>
            </a:r>
            <a:endParaRPr lang="en-US" altLang="zh-CN" dirty="0"/>
          </a:p>
          <a:p>
            <a:pPr lvl="1"/>
            <a:r>
              <a:rPr lang="zh-CN" altLang="en-US" dirty="0"/>
              <a:t>机器信息，</a:t>
            </a:r>
            <a:r>
              <a:rPr lang="en-US" altLang="zh-CN" dirty="0"/>
              <a:t>ELF</a:t>
            </a:r>
            <a:r>
              <a:rPr lang="zh-CN" altLang="en-US" dirty="0"/>
              <a:t>文件类型，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和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的位置和大小，</a:t>
            </a:r>
            <a:r>
              <a:rPr lang="en-US" altLang="zh-CN" dirty="0"/>
              <a:t>section</a:t>
            </a:r>
            <a:r>
              <a:rPr lang="zh-CN" altLang="en-US" dirty="0"/>
              <a:t>个数，（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83E7-0035-FC40-8828-68369DE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76" y="1045999"/>
            <a:ext cx="3994308" cy="5039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8CDBA0-DFA0-5545-A4F4-7C7A78B3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0" y="2281589"/>
            <a:ext cx="639970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3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281558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符号表中包含了可重定位目标文件中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定义和引用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的符号的信息。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不会在符号表中出现的东西：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函数：只有函数声明没有引用不会出现在符号表中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变量：非静态局部变量不会出现在符号表中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将符号分成三类：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全局符号：非静态函数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非静态全局变量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外部符号（也算全局符号）：其他模块定义的全局符号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局部符号：静态函数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静态变量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zh-CN" altLang="en-US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45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471564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各个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field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的含义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三个特殊的伪节：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ABS</a:t>
            </a: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UNDEF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：比如只有声明和引用但没有定义的函数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：未初始化的全局变量会放在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里而不是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sz="1800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bss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里，为了之后的符号解析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0F287-2903-7F4A-BECF-FCBDFB23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88" y="3429000"/>
            <a:ext cx="7966228" cy="27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28943"/>
      </p:ext>
    </p:extLst>
  </p:cSld>
  <p:clrMapOvr>
    <a:masterClrMapping/>
  </p:clrMapOvr>
</p:sld>
</file>

<file path=ppt/theme/theme1.xml><?xml version="1.0" encoding="utf-8"?>
<a:theme xmlns:a="http://schemas.openxmlformats.org/drawingml/2006/main" name="查看">
  <a:themeElements>
    <a:clrScheme name="查看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查看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查看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4696</TotalTime>
  <Words>1813</Words>
  <Application>Microsoft Macintosh PowerPoint</Application>
  <PresentationFormat>宽屏</PresentationFormat>
  <Paragraphs>274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等线</vt:lpstr>
      <vt:lpstr>宋体</vt:lpstr>
      <vt:lpstr>Source Han Serif SC</vt:lpstr>
      <vt:lpstr>Arial</vt:lpstr>
      <vt:lpstr>Arial Narrow</vt:lpstr>
      <vt:lpstr>Calibri</vt:lpstr>
      <vt:lpstr>Century Schoolbook</vt:lpstr>
      <vt:lpstr>Courier New</vt:lpstr>
      <vt:lpstr>Times New Roman</vt:lpstr>
      <vt:lpstr>Wingdings</vt:lpstr>
      <vt:lpstr>Wingdings 2</vt:lpstr>
      <vt:lpstr>查看</vt:lpstr>
      <vt:lpstr>template2007</vt:lpstr>
      <vt:lpstr>ICS第八次小班课</vt:lpstr>
      <vt:lpstr>目录</vt:lpstr>
      <vt:lpstr>编译链接过程</vt:lpstr>
      <vt:lpstr>静态链接</vt:lpstr>
      <vt:lpstr>变量和函数的分类</vt:lpstr>
      <vt:lpstr>可重定位目标文件</vt:lpstr>
      <vt:lpstr>可重定位目标文件</vt:lpstr>
      <vt:lpstr>符号</vt:lpstr>
      <vt:lpstr>符号表</vt:lpstr>
      <vt:lpstr>可重定位目标文件</vt:lpstr>
      <vt:lpstr>PowerPoint 演示文稿</vt:lpstr>
      <vt:lpstr>符号解析</vt:lpstr>
      <vt:lpstr>与静态库的链接</vt:lpstr>
      <vt:lpstr>重定位</vt:lpstr>
      <vt:lpstr>重定位符号引用的过程</vt:lpstr>
      <vt:lpstr>重定位符号引用的过程</vt:lpstr>
      <vt:lpstr>可执行目标文件</vt:lpstr>
      <vt:lpstr>加载可执行目标文件</vt:lpstr>
      <vt:lpstr>动态链接</vt:lpstr>
      <vt:lpstr>控制流 &amp; 异常控制流</vt:lpstr>
      <vt:lpstr>异常</vt:lpstr>
      <vt:lpstr>异常处理</vt:lpstr>
      <vt:lpstr>异常的分类</vt:lpstr>
      <vt:lpstr>进程</vt:lpstr>
      <vt:lpstr>Multiprocessing: The (Traditional) Reality</vt:lpstr>
      <vt:lpstr>Multiprocessing: The (Traditional) Reality</vt:lpstr>
      <vt:lpstr>Multiprocessing: The (Traditional) Reality</vt:lpstr>
      <vt:lpstr>Multiprocessing: The (Traditional) Reality</vt:lpstr>
      <vt:lpstr>Multiprocessing: The (Modern) Reality</vt:lpstr>
      <vt:lpstr>进程控制</vt:lpstr>
      <vt:lpstr>进程图</vt:lpstr>
      <vt:lpstr>进程控制2</vt:lpstr>
      <vt:lpstr>往年题</vt:lpstr>
      <vt:lpstr>往年题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Seminar</dc:title>
  <dc:creator>Administrator</dc:creator>
  <cp:lastModifiedBy>thwfhk@163.com</cp:lastModifiedBy>
  <cp:revision>880</cp:revision>
  <dcterms:created xsi:type="dcterms:W3CDTF">2019-10-06T17:07:54Z</dcterms:created>
  <dcterms:modified xsi:type="dcterms:W3CDTF">2020-11-26T09:49:13Z</dcterms:modified>
</cp:coreProperties>
</file>